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DBB8117-2726-471A-AB3E-C34C254FD78D}">
          <p14:sldIdLst>
            <p14:sldId id="256"/>
            <p14:sldId id="257"/>
            <p14:sldId id="258"/>
            <p14:sldId id="259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197DA3-53C9-47D6-96F6-9B6C374156F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89051AF-5358-4DAC-A0E7-9C6A39E9A0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Text</a:t>
          </a:r>
        </a:p>
      </dgm:t>
    </dgm:pt>
    <dgm:pt modelId="{DB5D9B97-F64D-4363-9D50-78953076DB2D}" type="parTrans" cxnId="{333F8E6B-60BC-4146-B093-F28C197DDAE7}">
      <dgm:prSet/>
      <dgm:spPr/>
      <dgm:t>
        <a:bodyPr/>
        <a:lstStyle/>
        <a:p>
          <a:endParaRPr lang="en-CA"/>
        </a:p>
      </dgm:t>
    </dgm:pt>
    <dgm:pt modelId="{1D2B7307-D13F-429F-9D55-888EF7CA79E3}" type="sibTrans" cxnId="{333F8E6B-60BC-4146-B093-F28C197DDAE7}">
      <dgm:prSet/>
      <dgm:spPr/>
      <dgm:t>
        <a:bodyPr/>
        <a:lstStyle/>
        <a:p>
          <a:endParaRPr lang="en-CA"/>
        </a:p>
      </dgm:t>
    </dgm:pt>
    <dgm:pt modelId="{8EAAC893-CBFE-4B15-A3DC-B59129E188C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Text</a:t>
          </a:r>
        </a:p>
      </dgm:t>
    </dgm:pt>
    <dgm:pt modelId="{23884187-62CD-40C0-9CF5-77CC84FABC40}" type="parTrans" cxnId="{640E13C4-A695-4EC0-9DC7-EE6B3572B0EA}">
      <dgm:prSet/>
      <dgm:spPr/>
      <dgm:t>
        <a:bodyPr/>
        <a:lstStyle/>
        <a:p>
          <a:endParaRPr lang="en-CA"/>
        </a:p>
      </dgm:t>
    </dgm:pt>
    <dgm:pt modelId="{63144A66-A12E-49F1-9CDD-DB13381BABEF}" type="sibTrans" cxnId="{640E13C4-A695-4EC0-9DC7-EE6B3572B0EA}">
      <dgm:prSet/>
      <dgm:spPr/>
      <dgm:t>
        <a:bodyPr/>
        <a:lstStyle/>
        <a:p>
          <a:endParaRPr lang="en-CA"/>
        </a:p>
      </dgm:t>
    </dgm:pt>
    <dgm:pt modelId="{FF1FD0F8-310B-4C15-810D-D42FE722D0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Click to Edit</a:t>
          </a:r>
        </a:p>
      </dgm:t>
    </dgm:pt>
    <dgm:pt modelId="{72F1695A-497E-4496-BA80-469477A61C2A}" type="parTrans" cxnId="{08EFAD88-9177-4E0A-800A-BFFEB2CEBCB6}">
      <dgm:prSet/>
      <dgm:spPr/>
      <dgm:t>
        <a:bodyPr/>
        <a:lstStyle/>
        <a:p>
          <a:endParaRPr lang="en-CA"/>
        </a:p>
      </dgm:t>
    </dgm:pt>
    <dgm:pt modelId="{304CA326-7CA9-485D-896C-79E34CD054CA}" type="sibTrans" cxnId="{08EFAD88-9177-4E0A-800A-BFFEB2CEBCB6}">
      <dgm:prSet/>
      <dgm:spPr/>
      <dgm:t>
        <a:bodyPr/>
        <a:lstStyle/>
        <a:p>
          <a:endParaRPr lang="en-CA"/>
        </a:p>
      </dgm:t>
    </dgm:pt>
    <dgm:pt modelId="{9F7632A6-64D4-45C6-867E-2B03E76CF61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8359F516-AC3C-463D-9754-6DA7E28C660C}" type="parTrans" cxnId="{E2EF17D9-4A7C-4D0D-93A9-A78017B08E55}">
      <dgm:prSet/>
      <dgm:spPr/>
      <dgm:t>
        <a:bodyPr/>
        <a:lstStyle/>
        <a:p>
          <a:endParaRPr lang="en-CA"/>
        </a:p>
      </dgm:t>
    </dgm:pt>
    <dgm:pt modelId="{548889E5-28B7-4AB6-B495-D4D843476DD0}" type="sibTrans" cxnId="{E2EF17D9-4A7C-4D0D-93A9-A78017B08E55}">
      <dgm:prSet/>
      <dgm:spPr/>
      <dgm:t>
        <a:bodyPr/>
        <a:lstStyle/>
        <a:p>
          <a:endParaRPr lang="en-CA"/>
        </a:p>
      </dgm:t>
    </dgm:pt>
    <dgm:pt modelId="{AA6D6192-AB4E-4700-B8F0-26515D71F6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1567F8E-79F0-444B-AA9D-B21D69E696FA}" type="parTrans" cxnId="{0D7DD9D7-5C3D-475F-8095-9A4614CB7AF2}">
      <dgm:prSet/>
      <dgm:spPr/>
      <dgm:t>
        <a:bodyPr/>
        <a:lstStyle/>
        <a:p>
          <a:endParaRPr lang="en-CA"/>
        </a:p>
      </dgm:t>
    </dgm:pt>
    <dgm:pt modelId="{3D914A5A-6764-4676-BFFA-674AC9789F96}" type="sibTrans" cxnId="{0D7DD9D7-5C3D-475F-8095-9A4614CB7AF2}">
      <dgm:prSet/>
      <dgm:spPr/>
      <dgm:t>
        <a:bodyPr/>
        <a:lstStyle/>
        <a:p>
          <a:endParaRPr lang="en-CA"/>
        </a:p>
      </dgm:t>
    </dgm:pt>
    <dgm:pt modelId="{6E23A47B-ECF9-40E8-959C-0258B82897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70741F7-F733-44EC-A641-BD721ABB0039}" type="parTrans" cxnId="{B44778B4-5AAE-4333-9BEC-4F9BBB24B63D}">
      <dgm:prSet/>
      <dgm:spPr/>
      <dgm:t>
        <a:bodyPr/>
        <a:lstStyle/>
        <a:p>
          <a:endParaRPr lang="en-CA"/>
        </a:p>
      </dgm:t>
    </dgm:pt>
    <dgm:pt modelId="{6679637A-0455-494B-ABA4-06D032D957BC}" type="sibTrans" cxnId="{B44778B4-5AAE-4333-9BEC-4F9BBB24B63D}">
      <dgm:prSet/>
      <dgm:spPr/>
      <dgm:t>
        <a:bodyPr/>
        <a:lstStyle/>
        <a:p>
          <a:endParaRPr lang="en-CA"/>
        </a:p>
      </dgm:t>
    </dgm:pt>
    <dgm:pt modelId="{40084C6C-33A2-4FA8-B65B-2B6C9EAA10D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E53887F4-A965-412B-9B98-F9906B5716A2}" type="parTrans" cxnId="{F2497917-5E2B-49DB-B1B8-06A220C2E479}">
      <dgm:prSet/>
      <dgm:spPr/>
      <dgm:t>
        <a:bodyPr/>
        <a:lstStyle/>
        <a:p>
          <a:endParaRPr lang="en-CA"/>
        </a:p>
      </dgm:t>
    </dgm:pt>
    <dgm:pt modelId="{3B8FF186-BA95-477B-8419-22EF8AEE4309}" type="sibTrans" cxnId="{F2497917-5E2B-49DB-B1B8-06A220C2E479}">
      <dgm:prSet/>
      <dgm:spPr/>
      <dgm:t>
        <a:bodyPr/>
        <a:lstStyle/>
        <a:p>
          <a:endParaRPr lang="en-CA"/>
        </a:p>
      </dgm:t>
    </dgm:pt>
    <dgm:pt modelId="{9E841C41-C162-4B15-8C97-2EA0CFD1C88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48BDA0FD-79D7-4BCC-AF92-9136BD412BCB}" type="parTrans" cxnId="{55C5284F-74D3-4672-AF11-DD813F7790D9}">
      <dgm:prSet/>
      <dgm:spPr/>
      <dgm:t>
        <a:bodyPr/>
        <a:lstStyle/>
        <a:p>
          <a:endParaRPr lang="en-CA"/>
        </a:p>
      </dgm:t>
    </dgm:pt>
    <dgm:pt modelId="{B5B9A765-69F5-478D-B58E-8F89C6D32496}" type="sibTrans" cxnId="{55C5284F-74D3-4672-AF11-DD813F7790D9}">
      <dgm:prSet/>
      <dgm:spPr/>
      <dgm:t>
        <a:bodyPr/>
        <a:lstStyle/>
        <a:p>
          <a:endParaRPr lang="en-CA"/>
        </a:p>
      </dgm:t>
    </dgm:pt>
    <dgm:pt modelId="{105EBE51-598E-4A73-84F0-686A6A088BE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82AA2E7-9762-4A82-902C-9C7201F73E44}" type="parTrans" cxnId="{2E69A71B-4C4D-48B9-992D-EFC17216A08C}">
      <dgm:prSet/>
      <dgm:spPr/>
      <dgm:t>
        <a:bodyPr/>
        <a:lstStyle/>
        <a:p>
          <a:endParaRPr lang="en-CA"/>
        </a:p>
      </dgm:t>
    </dgm:pt>
    <dgm:pt modelId="{7C74B27C-1CBC-4A8B-A6DB-58D9BCAB47B2}" type="sibTrans" cxnId="{2E69A71B-4C4D-48B9-992D-EFC17216A08C}">
      <dgm:prSet/>
      <dgm:spPr/>
      <dgm:t>
        <a:bodyPr/>
        <a:lstStyle/>
        <a:p>
          <a:endParaRPr lang="en-CA"/>
        </a:p>
      </dgm:t>
    </dgm:pt>
    <dgm:pt modelId="{DA51F7E4-9504-4885-8FDB-5D06C0CABF7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498DD38E-9EA3-432A-8410-62D8E1B7E20F}" type="parTrans" cxnId="{DD5283EA-8A93-46AC-AA7C-7566FE99DF32}">
      <dgm:prSet/>
      <dgm:spPr/>
      <dgm:t>
        <a:bodyPr/>
        <a:lstStyle/>
        <a:p>
          <a:endParaRPr lang="en-CA"/>
        </a:p>
      </dgm:t>
    </dgm:pt>
    <dgm:pt modelId="{5B1E5522-3D3F-4516-82A4-2D91401F4220}" type="sibTrans" cxnId="{DD5283EA-8A93-46AC-AA7C-7566FE99DF32}">
      <dgm:prSet/>
      <dgm:spPr/>
      <dgm:t>
        <a:bodyPr/>
        <a:lstStyle/>
        <a:p>
          <a:endParaRPr lang="en-CA"/>
        </a:p>
      </dgm:t>
    </dgm:pt>
    <dgm:pt modelId="{BC83A622-1181-4030-9663-52F3699EE23B}" type="pres">
      <dgm:prSet presAssocID="{B7197DA3-53C9-47D6-96F6-9B6C374156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D5F128D-955F-4D94-86BA-E294FAC88658}" type="pres">
      <dgm:prSet presAssocID="{789051AF-5358-4DAC-A0E7-9C6A39E9A039}" presName="hierRoot1" presStyleCnt="0">
        <dgm:presLayoutVars>
          <dgm:hierBranch/>
        </dgm:presLayoutVars>
      </dgm:prSet>
      <dgm:spPr/>
    </dgm:pt>
    <dgm:pt modelId="{F0C3EA8D-8240-4FF2-B7EA-2B36C0D1EA6B}" type="pres">
      <dgm:prSet presAssocID="{789051AF-5358-4DAC-A0E7-9C6A39E9A039}" presName="rootComposite1" presStyleCnt="0"/>
      <dgm:spPr/>
    </dgm:pt>
    <dgm:pt modelId="{F0973072-9283-4192-A083-2BE61ABF5ED5}" type="pres">
      <dgm:prSet presAssocID="{789051AF-5358-4DAC-A0E7-9C6A39E9A03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C9021A99-A4F9-4BCA-950D-811221204EFB}" type="pres">
      <dgm:prSet presAssocID="{789051AF-5358-4DAC-A0E7-9C6A39E9A039}" presName="rootConnector1" presStyleLbl="node1" presStyleIdx="0" presStyleCnt="0"/>
      <dgm:spPr/>
      <dgm:t>
        <a:bodyPr/>
        <a:lstStyle/>
        <a:p>
          <a:endParaRPr lang="en-CA"/>
        </a:p>
      </dgm:t>
    </dgm:pt>
    <dgm:pt modelId="{E06F520C-9688-4DCF-AE2A-E370B6768E9A}" type="pres">
      <dgm:prSet presAssocID="{789051AF-5358-4DAC-A0E7-9C6A39E9A039}" presName="hierChild2" presStyleCnt="0"/>
      <dgm:spPr/>
    </dgm:pt>
    <dgm:pt modelId="{3F37CAA2-0A3D-4201-97AF-6EB90DD5D71C}" type="pres">
      <dgm:prSet presAssocID="{23884187-62CD-40C0-9CF5-77CC84FABC40}" presName="Name35" presStyleLbl="parChTrans1D2" presStyleIdx="0" presStyleCnt="3"/>
      <dgm:spPr/>
      <dgm:t>
        <a:bodyPr/>
        <a:lstStyle/>
        <a:p>
          <a:endParaRPr lang="en-CA"/>
        </a:p>
      </dgm:t>
    </dgm:pt>
    <dgm:pt modelId="{CC4961F1-F7F3-4D07-9789-6C6EB0B1CC07}" type="pres">
      <dgm:prSet presAssocID="{8EAAC893-CBFE-4B15-A3DC-B59129E188C5}" presName="hierRoot2" presStyleCnt="0">
        <dgm:presLayoutVars>
          <dgm:hierBranch/>
        </dgm:presLayoutVars>
      </dgm:prSet>
      <dgm:spPr/>
    </dgm:pt>
    <dgm:pt modelId="{392BD6BF-B3F3-4CDB-A31F-268BAE477E2E}" type="pres">
      <dgm:prSet presAssocID="{8EAAC893-CBFE-4B15-A3DC-B59129E188C5}" presName="rootComposite" presStyleCnt="0"/>
      <dgm:spPr/>
    </dgm:pt>
    <dgm:pt modelId="{8A6CC72C-EFF4-4550-96F3-A4913001F1E3}" type="pres">
      <dgm:prSet presAssocID="{8EAAC893-CBFE-4B15-A3DC-B59129E188C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62298737-66CD-4B74-A82B-1443C7CE61C8}" type="pres">
      <dgm:prSet presAssocID="{8EAAC893-CBFE-4B15-A3DC-B59129E188C5}" presName="rootConnector" presStyleLbl="node2" presStyleIdx="0" presStyleCnt="3"/>
      <dgm:spPr/>
      <dgm:t>
        <a:bodyPr/>
        <a:lstStyle/>
        <a:p>
          <a:endParaRPr lang="en-CA"/>
        </a:p>
      </dgm:t>
    </dgm:pt>
    <dgm:pt modelId="{9EE3975B-3A67-4642-B5FF-40B802588F5B}" type="pres">
      <dgm:prSet presAssocID="{8EAAC893-CBFE-4B15-A3DC-B59129E188C5}" presName="hierChild4" presStyleCnt="0"/>
      <dgm:spPr/>
    </dgm:pt>
    <dgm:pt modelId="{159C2E21-3A75-4FC2-BFE4-13977A769BC7}" type="pres">
      <dgm:prSet presAssocID="{8EAAC893-CBFE-4B15-A3DC-B59129E188C5}" presName="hierChild5" presStyleCnt="0"/>
      <dgm:spPr/>
    </dgm:pt>
    <dgm:pt modelId="{CF54106D-1FFB-4D7E-A459-E1A94ACE1471}" type="pres">
      <dgm:prSet presAssocID="{72F1695A-497E-4496-BA80-469477A61C2A}" presName="Name35" presStyleLbl="parChTrans1D2" presStyleIdx="1" presStyleCnt="3"/>
      <dgm:spPr/>
      <dgm:t>
        <a:bodyPr/>
        <a:lstStyle/>
        <a:p>
          <a:endParaRPr lang="en-CA"/>
        </a:p>
      </dgm:t>
    </dgm:pt>
    <dgm:pt modelId="{920E6D5D-CBBB-451B-94A4-1B8D0DA48F57}" type="pres">
      <dgm:prSet presAssocID="{FF1FD0F8-310B-4C15-810D-D42FE722D01B}" presName="hierRoot2" presStyleCnt="0">
        <dgm:presLayoutVars>
          <dgm:hierBranch/>
        </dgm:presLayoutVars>
      </dgm:prSet>
      <dgm:spPr/>
    </dgm:pt>
    <dgm:pt modelId="{B9933F38-25E5-4F64-A77A-72A6A0E047F7}" type="pres">
      <dgm:prSet presAssocID="{FF1FD0F8-310B-4C15-810D-D42FE722D01B}" presName="rootComposite" presStyleCnt="0"/>
      <dgm:spPr/>
    </dgm:pt>
    <dgm:pt modelId="{ACCAC55F-CC9E-44D5-B71D-D5029107B11A}" type="pres">
      <dgm:prSet presAssocID="{FF1FD0F8-310B-4C15-810D-D42FE722D01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DDF35388-4FD8-4FDA-AB66-FAED140E9DA0}" type="pres">
      <dgm:prSet presAssocID="{FF1FD0F8-310B-4C15-810D-D42FE722D01B}" presName="rootConnector" presStyleLbl="node2" presStyleIdx="1" presStyleCnt="3"/>
      <dgm:spPr/>
      <dgm:t>
        <a:bodyPr/>
        <a:lstStyle/>
        <a:p>
          <a:endParaRPr lang="en-CA"/>
        </a:p>
      </dgm:t>
    </dgm:pt>
    <dgm:pt modelId="{8D65E78C-43AC-4698-8ABC-0617F04E4CB3}" type="pres">
      <dgm:prSet presAssocID="{FF1FD0F8-310B-4C15-810D-D42FE722D01B}" presName="hierChild4" presStyleCnt="0"/>
      <dgm:spPr/>
    </dgm:pt>
    <dgm:pt modelId="{CB82307F-00DB-4151-A012-FA1EF089BA51}" type="pres">
      <dgm:prSet presAssocID="{8359F516-AC3C-463D-9754-6DA7E28C660C}" presName="Name35" presStyleLbl="parChTrans1D3" presStyleIdx="0" presStyleCnt="3"/>
      <dgm:spPr/>
      <dgm:t>
        <a:bodyPr/>
        <a:lstStyle/>
        <a:p>
          <a:endParaRPr lang="en-CA"/>
        </a:p>
      </dgm:t>
    </dgm:pt>
    <dgm:pt modelId="{8C81E608-7ADF-404D-9C70-AE33E04B2480}" type="pres">
      <dgm:prSet presAssocID="{9F7632A6-64D4-45C6-867E-2B03E76CF613}" presName="hierRoot2" presStyleCnt="0">
        <dgm:presLayoutVars>
          <dgm:hierBranch val="r"/>
        </dgm:presLayoutVars>
      </dgm:prSet>
      <dgm:spPr/>
    </dgm:pt>
    <dgm:pt modelId="{05A40735-8F59-4DD9-8FC0-DA0D79E98C76}" type="pres">
      <dgm:prSet presAssocID="{9F7632A6-64D4-45C6-867E-2B03E76CF613}" presName="rootComposite" presStyleCnt="0"/>
      <dgm:spPr/>
    </dgm:pt>
    <dgm:pt modelId="{416D40A9-1535-4DF7-B667-219DAF00BD18}" type="pres">
      <dgm:prSet presAssocID="{9F7632A6-64D4-45C6-867E-2B03E76CF613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DC579EAC-4239-45A2-84AF-A7CA18A8D77C}" type="pres">
      <dgm:prSet presAssocID="{9F7632A6-64D4-45C6-867E-2B03E76CF613}" presName="rootConnector" presStyleLbl="node3" presStyleIdx="0" presStyleCnt="3"/>
      <dgm:spPr/>
      <dgm:t>
        <a:bodyPr/>
        <a:lstStyle/>
        <a:p>
          <a:endParaRPr lang="en-CA"/>
        </a:p>
      </dgm:t>
    </dgm:pt>
    <dgm:pt modelId="{DEF3EE4B-99E0-4C1F-AACE-AD4BBFE099E0}" type="pres">
      <dgm:prSet presAssocID="{9F7632A6-64D4-45C6-867E-2B03E76CF613}" presName="hierChild4" presStyleCnt="0"/>
      <dgm:spPr/>
    </dgm:pt>
    <dgm:pt modelId="{2341EF06-A597-4124-B0FF-7AD5A9273F79}" type="pres">
      <dgm:prSet presAssocID="{9F7632A6-64D4-45C6-867E-2B03E76CF613}" presName="hierChild5" presStyleCnt="0"/>
      <dgm:spPr/>
    </dgm:pt>
    <dgm:pt modelId="{6498A35C-B781-433E-8C04-AA52543B147F}" type="pres">
      <dgm:prSet presAssocID="{FF1FD0F8-310B-4C15-810D-D42FE722D01B}" presName="hierChild5" presStyleCnt="0"/>
      <dgm:spPr/>
    </dgm:pt>
    <dgm:pt modelId="{3526CB2F-2ACA-415E-83F1-55C22F71412D}" type="pres">
      <dgm:prSet presAssocID="{51567F8E-79F0-444B-AA9D-B21D69E696FA}" presName="Name35" presStyleLbl="parChTrans1D2" presStyleIdx="2" presStyleCnt="3"/>
      <dgm:spPr/>
      <dgm:t>
        <a:bodyPr/>
        <a:lstStyle/>
        <a:p>
          <a:endParaRPr lang="en-CA"/>
        </a:p>
      </dgm:t>
    </dgm:pt>
    <dgm:pt modelId="{AB8A434B-227A-42A5-86FF-00C0822377AC}" type="pres">
      <dgm:prSet presAssocID="{AA6D6192-AB4E-4700-B8F0-26515D71F66A}" presName="hierRoot2" presStyleCnt="0">
        <dgm:presLayoutVars>
          <dgm:hierBranch/>
        </dgm:presLayoutVars>
      </dgm:prSet>
      <dgm:spPr/>
    </dgm:pt>
    <dgm:pt modelId="{DB89FABB-DADE-42DF-BEBA-9C823103FF3F}" type="pres">
      <dgm:prSet presAssocID="{AA6D6192-AB4E-4700-B8F0-26515D71F66A}" presName="rootComposite" presStyleCnt="0"/>
      <dgm:spPr/>
    </dgm:pt>
    <dgm:pt modelId="{789A293B-51F8-4E2D-91DA-ED8DCEEC8800}" type="pres">
      <dgm:prSet presAssocID="{AA6D6192-AB4E-4700-B8F0-26515D71F66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A33D323-2C26-4256-A8EB-950913A74359}" type="pres">
      <dgm:prSet presAssocID="{AA6D6192-AB4E-4700-B8F0-26515D71F66A}" presName="rootConnector" presStyleLbl="node2" presStyleIdx="2" presStyleCnt="3"/>
      <dgm:spPr/>
      <dgm:t>
        <a:bodyPr/>
        <a:lstStyle/>
        <a:p>
          <a:endParaRPr lang="en-CA"/>
        </a:p>
      </dgm:t>
    </dgm:pt>
    <dgm:pt modelId="{B9697BD1-2413-44F8-AD2F-8F9419FBA234}" type="pres">
      <dgm:prSet presAssocID="{AA6D6192-AB4E-4700-B8F0-26515D71F66A}" presName="hierChild4" presStyleCnt="0"/>
      <dgm:spPr/>
    </dgm:pt>
    <dgm:pt modelId="{3A46F648-DB14-4001-BFDE-AA67978A4343}" type="pres">
      <dgm:prSet presAssocID="{370741F7-F733-44EC-A641-BD721ABB0039}" presName="Name35" presStyleLbl="parChTrans1D3" presStyleIdx="1" presStyleCnt="3"/>
      <dgm:spPr/>
      <dgm:t>
        <a:bodyPr/>
        <a:lstStyle/>
        <a:p>
          <a:endParaRPr lang="en-CA"/>
        </a:p>
      </dgm:t>
    </dgm:pt>
    <dgm:pt modelId="{4CEE6D8F-5789-485D-9677-4F7DAF6750C8}" type="pres">
      <dgm:prSet presAssocID="{6E23A47B-ECF9-40E8-959C-0258B8289735}" presName="hierRoot2" presStyleCnt="0">
        <dgm:presLayoutVars>
          <dgm:hierBranch val="r"/>
        </dgm:presLayoutVars>
      </dgm:prSet>
      <dgm:spPr/>
    </dgm:pt>
    <dgm:pt modelId="{EE50F80D-BF9F-4BB3-B306-2A8DBAFFF689}" type="pres">
      <dgm:prSet presAssocID="{6E23A47B-ECF9-40E8-959C-0258B8289735}" presName="rootComposite" presStyleCnt="0"/>
      <dgm:spPr/>
    </dgm:pt>
    <dgm:pt modelId="{C9DF7E6F-BBF1-49C2-852F-1053CFFF6A8C}" type="pres">
      <dgm:prSet presAssocID="{6E23A47B-ECF9-40E8-959C-0258B8289735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F0B35974-ED4B-45F4-A80D-7867F247656F}" type="pres">
      <dgm:prSet presAssocID="{6E23A47B-ECF9-40E8-959C-0258B8289735}" presName="rootConnector" presStyleLbl="node3" presStyleIdx="1" presStyleCnt="3"/>
      <dgm:spPr/>
      <dgm:t>
        <a:bodyPr/>
        <a:lstStyle/>
        <a:p>
          <a:endParaRPr lang="en-CA"/>
        </a:p>
      </dgm:t>
    </dgm:pt>
    <dgm:pt modelId="{4ECA6AB8-EFE7-446B-8C3D-9626DF07D8E1}" type="pres">
      <dgm:prSet presAssocID="{6E23A47B-ECF9-40E8-959C-0258B8289735}" presName="hierChild4" presStyleCnt="0"/>
      <dgm:spPr/>
    </dgm:pt>
    <dgm:pt modelId="{43B1EDC0-93DF-4023-8E50-B6749E70DEC9}" type="pres">
      <dgm:prSet presAssocID="{E53887F4-A965-412B-9B98-F9906B5716A2}" presName="Name50" presStyleLbl="parChTrans1D4" presStyleIdx="0" presStyleCnt="3"/>
      <dgm:spPr/>
      <dgm:t>
        <a:bodyPr/>
        <a:lstStyle/>
        <a:p>
          <a:endParaRPr lang="en-CA"/>
        </a:p>
      </dgm:t>
    </dgm:pt>
    <dgm:pt modelId="{EB9C48C7-DB7B-4C76-9317-3A31455BD0A1}" type="pres">
      <dgm:prSet presAssocID="{40084C6C-33A2-4FA8-B65B-2B6C9EAA10DA}" presName="hierRoot2" presStyleCnt="0">
        <dgm:presLayoutVars>
          <dgm:hierBranch val="r"/>
        </dgm:presLayoutVars>
      </dgm:prSet>
      <dgm:spPr/>
    </dgm:pt>
    <dgm:pt modelId="{2925E03B-A7BE-40F9-9CAB-677B93B3681C}" type="pres">
      <dgm:prSet presAssocID="{40084C6C-33A2-4FA8-B65B-2B6C9EAA10DA}" presName="rootComposite" presStyleCnt="0"/>
      <dgm:spPr/>
    </dgm:pt>
    <dgm:pt modelId="{903E165E-823D-43DE-A648-2E3435B0400E}" type="pres">
      <dgm:prSet presAssocID="{40084C6C-33A2-4FA8-B65B-2B6C9EAA10DA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7C99EA30-CC56-4E13-A8C2-3C2FC7E44659}" type="pres">
      <dgm:prSet presAssocID="{40084C6C-33A2-4FA8-B65B-2B6C9EAA10DA}" presName="rootConnector" presStyleLbl="node4" presStyleIdx="0" presStyleCnt="3"/>
      <dgm:spPr/>
      <dgm:t>
        <a:bodyPr/>
        <a:lstStyle/>
        <a:p>
          <a:endParaRPr lang="en-CA"/>
        </a:p>
      </dgm:t>
    </dgm:pt>
    <dgm:pt modelId="{1EF8C68F-534C-49C7-9794-CC05185F408B}" type="pres">
      <dgm:prSet presAssocID="{40084C6C-33A2-4FA8-B65B-2B6C9EAA10DA}" presName="hierChild4" presStyleCnt="0"/>
      <dgm:spPr/>
    </dgm:pt>
    <dgm:pt modelId="{B98BA1D6-EC6C-44A2-8236-9D914C552928}" type="pres">
      <dgm:prSet presAssocID="{40084C6C-33A2-4FA8-B65B-2B6C9EAA10DA}" presName="hierChild5" presStyleCnt="0"/>
      <dgm:spPr/>
    </dgm:pt>
    <dgm:pt modelId="{11498C68-C4DB-44DB-8BB9-43546BB89F4B}" type="pres">
      <dgm:prSet presAssocID="{48BDA0FD-79D7-4BCC-AF92-9136BD412BCB}" presName="Name50" presStyleLbl="parChTrans1D4" presStyleIdx="1" presStyleCnt="3"/>
      <dgm:spPr/>
      <dgm:t>
        <a:bodyPr/>
        <a:lstStyle/>
        <a:p>
          <a:endParaRPr lang="en-CA"/>
        </a:p>
      </dgm:t>
    </dgm:pt>
    <dgm:pt modelId="{E33E9DFF-D52A-40E9-9794-AB4749054BD0}" type="pres">
      <dgm:prSet presAssocID="{9E841C41-C162-4B15-8C97-2EA0CFD1C888}" presName="hierRoot2" presStyleCnt="0">
        <dgm:presLayoutVars>
          <dgm:hierBranch val="r"/>
        </dgm:presLayoutVars>
      </dgm:prSet>
      <dgm:spPr/>
    </dgm:pt>
    <dgm:pt modelId="{2EFB42F4-3EF8-4CD7-9CF9-643352D505EB}" type="pres">
      <dgm:prSet presAssocID="{9E841C41-C162-4B15-8C97-2EA0CFD1C888}" presName="rootComposite" presStyleCnt="0"/>
      <dgm:spPr/>
    </dgm:pt>
    <dgm:pt modelId="{2070FB24-A3EA-49C5-83A4-7277C1854360}" type="pres">
      <dgm:prSet presAssocID="{9E841C41-C162-4B15-8C97-2EA0CFD1C888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8AAAAD2B-D74C-47E8-A33F-14FE03393C66}" type="pres">
      <dgm:prSet presAssocID="{9E841C41-C162-4B15-8C97-2EA0CFD1C888}" presName="rootConnector" presStyleLbl="node4" presStyleIdx="1" presStyleCnt="3"/>
      <dgm:spPr/>
      <dgm:t>
        <a:bodyPr/>
        <a:lstStyle/>
        <a:p>
          <a:endParaRPr lang="en-CA"/>
        </a:p>
      </dgm:t>
    </dgm:pt>
    <dgm:pt modelId="{420DBC0C-5FD7-4452-B5EA-CB738ACFF4A4}" type="pres">
      <dgm:prSet presAssocID="{9E841C41-C162-4B15-8C97-2EA0CFD1C888}" presName="hierChild4" presStyleCnt="0"/>
      <dgm:spPr/>
    </dgm:pt>
    <dgm:pt modelId="{063D91AB-6776-4011-8CDF-0F12AEAD0A9E}" type="pres">
      <dgm:prSet presAssocID="{9E841C41-C162-4B15-8C97-2EA0CFD1C888}" presName="hierChild5" presStyleCnt="0"/>
      <dgm:spPr/>
    </dgm:pt>
    <dgm:pt modelId="{7ACDC7EE-E21C-49D4-B826-A540167C89D6}" type="pres">
      <dgm:prSet presAssocID="{582AA2E7-9762-4A82-902C-9C7201F73E44}" presName="Name50" presStyleLbl="parChTrans1D4" presStyleIdx="2" presStyleCnt="3"/>
      <dgm:spPr/>
      <dgm:t>
        <a:bodyPr/>
        <a:lstStyle/>
        <a:p>
          <a:endParaRPr lang="en-CA"/>
        </a:p>
      </dgm:t>
    </dgm:pt>
    <dgm:pt modelId="{32717CA4-F531-4849-8F29-6ECC7538A1FB}" type="pres">
      <dgm:prSet presAssocID="{105EBE51-598E-4A73-84F0-686A6A088BEF}" presName="hierRoot2" presStyleCnt="0">
        <dgm:presLayoutVars>
          <dgm:hierBranch val="r"/>
        </dgm:presLayoutVars>
      </dgm:prSet>
      <dgm:spPr/>
    </dgm:pt>
    <dgm:pt modelId="{3AC22C2A-4017-415B-ABA1-8933866977BF}" type="pres">
      <dgm:prSet presAssocID="{105EBE51-598E-4A73-84F0-686A6A088BEF}" presName="rootComposite" presStyleCnt="0"/>
      <dgm:spPr/>
    </dgm:pt>
    <dgm:pt modelId="{6D014BF9-DB80-4C26-B8FC-4A6ECCD519B1}" type="pres">
      <dgm:prSet presAssocID="{105EBE51-598E-4A73-84F0-686A6A088BEF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CF8BF73C-A22A-44EF-B3C0-1B0610772074}" type="pres">
      <dgm:prSet presAssocID="{105EBE51-598E-4A73-84F0-686A6A088BEF}" presName="rootConnector" presStyleLbl="node4" presStyleIdx="2" presStyleCnt="3"/>
      <dgm:spPr/>
      <dgm:t>
        <a:bodyPr/>
        <a:lstStyle/>
        <a:p>
          <a:endParaRPr lang="en-CA"/>
        </a:p>
      </dgm:t>
    </dgm:pt>
    <dgm:pt modelId="{D8086032-C624-4682-85D6-66444DF965F9}" type="pres">
      <dgm:prSet presAssocID="{105EBE51-598E-4A73-84F0-686A6A088BEF}" presName="hierChild4" presStyleCnt="0"/>
      <dgm:spPr/>
    </dgm:pt>
    <dgm:pt modelId="{BFEE5179-4E53-421F-B291-E8C6EC3C761B}" type="pres">
      <dgm:prSet presAssocID="{105EBE51-598E-4A73-84F0-686A6A088BEF}" presName="hierChild5" presStyleCnt="0"/>
      <dgm:spPr/>
    </dgm:pt>
    <dgm:pt modelId="{224D0528-2A25-4E3F-A0CA-9A7E6DB264A3}" type="pres">
      <dgm:prSet presAssocID="{6E23A47B-ECF9-40E8-959C-0258B8289735}" presName="hierChild5" presStyleCnt="0"/>
      <dgm:spPr/>
    </dgm:pt>
    <dgm:pt modelId="{7494217C-B05D-46D8-9B9F-F7C43D6322CC}" type="pres">
      <dgm:prSet presAssocID="{498DD38E-9EA3-432A-8410-62D8E1B7E20F}" presName="Name35" presStyleLbl="parChTrans1D3" presStyleIdx="2" presStyleCnt="3"/>
      <dgm:spPr/>
      <dgm:t>
        <a:bodyPr/>
        <a:lstStyle/>
        <a:p>
          <a:endParaRPr lang="en-CA"/>
        </a:p>
      </dgm:t>
    </dgm:pt>
    <dgm:pt modelId="{50B18385-C8E9-4D68-BF6E-5FA2F1D1EFE3}" type="pres">
      <dgm:prSet presAssocID="{DA51F7E4-9504-4885-8FDB-5D06C0CABF7A}" presName="hierRoot2" presStyleCnt="0">
        <dgm:presLayoutVars>
          <dgm:hierBranch val="r"/>
        </dgm:presLayoutVars>
      </dgm:prSet>
      <dgm:spPr/>
    </dgm:pt>
    <dgm:pt modelId="{FA5BF0E6-0342-4D8D-8C5B-2BBD66C0D24D}" type="pres">
      <dgm:prSet presAssocID="{DA51F7E4-9504-4885-8FDB-5D06C0CABF7A}" presName="rootComposite" presStyleCnt="0"/>
      <dgm:spPr/>
    </dgm:pt>
    <dgm:pt modelId="{A21E6768-6D1B-4C18-8064-0378A02D7BA3}" type="pres">
      <dgm:prSet presAssocID="{DA51F7E4-9504-4885-8FDB-5D06C0CABF7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1686E7B0-B1B3-45E9-87AF-772D6A840A26}" type="pres">
      <dgm:prSet presAssocID="{DA51F7E4-9504-4885-8FDB-5D06C0CABF7A}" presName="rootConnector" presStyleLbl="node3" presStyleIdx="2" presStyleCnt="3"/>
      <dgm:spPr/>
      <dgm:t>
        <a:bodyPr/>
        <a:lstStyle/>
        <a:p>
          <a:endParaRPr lang="en-CA"/>
        </a:p>
      </dgm:t>
    </dgm:pt>
    <dgm:pt modelId="{7D5C1F8C-2E50-4435-B09D-D00AC62DF12C}" type="pres">
      <dgm:prSet presAssocID="{DA51F7E4-9504-4885-8FDB-5D06C0CABF7A}" presName="hierChild4" presStyleCnt="0"/>
      <dgm:spPr/>
    </dgm:pt>
    <dgm:pt modelId="{9FEB9750-2A7B-4C7F-881B-30EFC6B4F162}" type="pres">
      <dgm:prSet presAssocID="{DA51F7E4-9504-4885-8FDB-5D06C0CABF7A}" presName="hierChild5" presStyleCnt="0"/>
      <dgm:spPr/>
    </dgm:pt>
    <dgm:pt modelId="{DE8F0EA4-FE79-4987-87A9-341D107CF7C0}" type="pres">
      <dgm:prSet presAssocID="{AA6D6192-AB4E-4700-B8F0-26515D71F66A}" presName="hierChild5" presStyleCnt="0"/>
      <dgm:spPr/>
    </dgm:pt>
    <dgm:pt modelId="{BF3EC797-4923-457A-B052-FF9924A00E73}" type="pres">
      <dgm:prSet presAssocID="{789051AF-5358-4DAC-A0E7-9C6A39E9A039}" presName="hierChild3" presStyleCnt="0"/>
      <dgm:spPr/>
    </dgm:pt>
  </dgm:ptLst>
  <dgm:cxnLst>
    <dgm:cxn modelId="{E53EC3AC-71B3-426C-828E-6AC32A6F19A0}" type="presOf" srcId="{E53887F4-A965-412B-9B98-F9906B5716A2}" destId="{43B1EDC0-93DF-4023-8E50-B6749E70DEC9}" srcOrd="0" destOrd="0" presId="urn:microsoft.com/office/officeart/2005/8/layout/orgChart1"/>
    <dgm:cxn modelId="{AD85401B-2039-4B91-9B20-E5472B095F2E}" type="presOf" srcId="{105EBE51-598E-4A73-84F0-686A6A088BEF}" destId="{6D014BF9-DB80-4C26-B8FC-4A6ECCD519B1}" srcOrd="0" destOrd="0" presId="urn:microsoft.com/office/officeart/2005/8/layout/orgChart1"/>
    <dgm:cxn modelId="{0D7DD9D7-5C3D-475F-8095-9A4614CB7AF2}" srcId="{789051AF-5358-4DAC-A0E7-9C6A39E9A039}" destId="{AA6D6192-AB4E-4700-B8F0-26515D71F66A}" srcOrd="2" destOrd="0" parTransId="{51567F8E-79F0-444B-AA9D-B21D69E696FA}" sibTransId="{3D914A5A-6764-4676-BFFA-674AC9789F96}"/>
    <dgm:cxn modelId="{B8BA4EDC-F7A5-4224-A198-8164F6C2F7D7}" type="presOf" srcId="{9E841C41-C162-4B15-8C97-2EA0CFD1C888}" destId="{8AAAAD2B-D74C-47E8-A33F-14FE03393C66}" srcOrd="1" destOrd="0" presId="urn:microsoft.com/office/officeart/2005/8/layout/orgChart1"/>
    <dgm:cxn modelId="{47E818EA-1744-4562-B814-8E51CA0360FD}" type="presOf" srcId="{AA6D6192-AB4E-4700-B8F0-26515D71F66A}" destId="{789A293B-51F8-4E2D-91DA-ED8DCEEC8800}" srcOrd="0" destOrd="0" presId="urn:microsoft.com/office/officeart/2005/8/layout/orgChart1"/>
    <dgm:cxn modelId="{D1292514-6C7D-4F58-B518-31CADB22BA44}" type="presOf" srcId="{23884187-62CD-40C0-9CF5-77CC84FABC40}" destId="{3F37CAA2-0A3D-4201-97AF-6EB90DD5D71C}" srcOrd="0" destOrd="0" presId="urn:microsoft.com/office/officeart/2005/8/layout/orgChart1"/>
    <dgm:cxn modelId="{DD5283EA-8A93-46AC-AA7C-7566FE99DF32}" srcId="{AA6D6192-AB4E-4700-B8F0-26515D71F66A}" destId="{DA51F7E4-9504-4885-8FDB-5D06C0CABF7A}" srcOrd="1" destOrd="0" parTransId="{498DD38E-9EA3-432A-8410-62D8E1B7E20F}" sibTransId="{5B1E5522-3D3F-4516-82A4-2D91401F4220}"/>
    <dgm:cxn modelId="{55C5284F-74D3-4672-AF11-DD813F7790D9}" srcId="{6E23A47B-ECF9-40E8-959C-0258B8289735}" destId="{9E841C41-C162-4B15-8C97-2EA0CFD1C888}" srcOrd="1" destOrd="0" parTransId="{48BDA0FD-79D7-4BCC-AF92-9136BD412BCB}" sibTransId="{B5B9A765-69F5-478D-B58E-8F89C6D32496}"/>
    <dgm:cxn modelId="{333F8E6B-60BC-4146-B093-F28C197DDAE7}" srcId="{B7197DA3-53C9-47D6-96F6-9B6C374156F5}" destId="{789051AF-5358-4DAC-A0E7-9C6A39E9A039}" srcOrd="0" destOrd="0" parTransId="{DB5D9B97-F64D-4363-9D50-78953076DB2D}" sibTransId="{1D2B7307-D13F-429F-9D55-888EF7CA79E3}"/>
    <dgm:cxn modelId="{B0ED06AB-40A0-4C5E-918A-1F6D96167A07}" type="presOf" srcId="{105EBE51-598E-4A73-84F0-686A6A088BEF}" destId="{CF8BF73C-A22A-44EF-B3C0-1B0610772074}" srcOrd="1" destOrd="0" presId="urn:microsoft.com/office/officeart/2005/8/layout/orgChart1"/>
    <dgm:cxn modelId="{05073C48-A254-4307-9E45-E7A1D0884563}" type="presOf" srcId="{40084C6C-33A2-4FA8-B65B-2B6C9EAA10DA}" destId="{903E165E-823D-43DE-A648-2E3435B0400E}" srcOrd="0" destOrd="0" presId="urn:microsoft.com/office/officeart/2005/8/layout/orgChart1"/>
    <dgm:cxn modelId="{37C7CF1B-FB15-411A-B53F-7E356B040DBB}" type="presOf" srcId="{9F7632A6-64D4-45C6-867E-2B03E76CF613}" destId="{DC579EAC-4239-45A2-84AF-A7CA18A8D77C}" srcOrd="1" destOrd="0" presId="urn:microsoft.com/office/officeart/2005/8/layout/orgChart1"/>
    <dgm:cxn modelId="{9FB3C6A3-AB33-4C17-97FF-195029C8E62F}" type="presOf" srcId="{B7197DA3-53C9-47D6-96F6-9B6C374156F5}" destId="{BC83A622-1181-4030-9663-52F3699EE23B}" srcOrd="0" destOrd="0" presId="urn:microsoft.com/office/officeart/2005/8/layout/orgChart1"/>
    <dgm:cxn modelId="{33061B4C-4B15-496A-A622-9543DF5991E1}" type="presOf" srcId="{6E23A47B-ECF9-40E8-959C-0258B8289735}" destId="{C9DF7E6F-BBF1-49C2-852F-1053CFFF6A8C}" srcOrd="0" destOrd="0" presId="urn:microsoft.com/office/officeart/2005/8/layout/orgChart1"/>
    <dgm:cxn modelId="{8B6201A4-9D66-4082-98D0-29DFE4C7633D}" type="presOf" srcId="{8EAAC893-CBFE-4B15-A3DC-B59129E188C5}" destId="{8A6CC72C-EFF4-4550-96F3-A4913001F1E3}" srcOrd="0" destOrd="0" presId="urn:microsoft.com/office/officeart/2005/8/layout/orgChart1"/>
    <dgm:cxn modelId="{13541E00-1FFF-40BE-947D-C504A844D1ED}" type="presOf" srcId="{6E23A47B-ECF9-40E8-959C-0258B8289735}" destId="{F0B35974-ED4B-45F4-A80D-7867F247656F}" srcOrd="1" destOrd="0" presId="urn:microsoft.com/office/officeart/2005/8/layout/orgChart1"/>
    <dgm:cxn modelId="{B70BF8C8-3905-4378-BE58-CFC5F455F296}" type="presOf" srcId="{582AA2E7-9762-4A82-902C-9C7201F73E44}" destId="{7ACDC7EE-E21C-49D4-B826-A540167C89D6}" srcOrd="0" destOrd="0" presId="urn:microsoft.com/office/officeart/2005/8/layout/orgChart1"/>
    <dgm:cxn modelId="{71782CA5-11E4-48AB-AAD0-30C337A4EA94}" type="presOf" srcId="{AA6D6192-AB4E-4700-B8F0-26515D71F66A}" destId="{0A33D323-2C26-4256-A8EB-950913A74359}" srcOrd="1" destOrd="0" presId="urn:microsoft.com/office/officeart/2005/8/layout/orgChart1"/>
    <dgm:cxn modelId="{C91DEA79-AB39-4D75-BD86-9EE733D82E84}" type="presOf" srcId="{FF1FD0F8-310B-4C15-810D-D42FE722D01B}" destId="{DDF35388-4FD8-4FDA-AB66-FAED140E9DA0}" srcOrd="1" destOrd="0" presId="urn:microsoft.com/office/officeart/2005/8/layout/orgChart1"/>
    <dgm:cxn modelId="{71CAE8C7-2E3A-4F4F-B473-DAB1E038ECE1}" type="presOf" srcId="{FF1FD0F8-310B-4C15-810D-D42FE722D01B}" destId="{ACCAC55F-CC9E-44D5-B71D-D5029107B11A}" srcOrd="0" destOrd="0" presId="urn:microsoft.com/office/officeart/2005/8/layout/orgChart1"/>
    <dgm:cxn modelId="{08EFAD88-9177-4E0A-800A-BFFEB2CEBCB6}" srcId="{789051AF-5358-4DAC-A0E7-9C6A39E9A039}" destId="{FF1FD0F8-310B-4C15-810D-D42FE722D01B}" srcOrd="1" destOrd="0" parTransId="{72F1695A-497E-4496-BA80-469477A61C2A}" sibTransId="{304CA326-7CA9-485D-896C-79E34CD054CA}"/>
    <dgm:cxn modelId="{E2931692-17A2-451F-817F-F357C125185C}" type="presOf" srcId="{789051AF-5358-4DAC-A0E7-9C6A39E9A039}" destId="{F0973072-9283-4192-A083-2BE61ABF5ED5}" srcOrd="0" destOrd="0" presId="urn:microsoft.com/office/officeart/2005/8/layout/orgChart1"/>
    <dgm:cxn modelId="{F0F26FCC-53CF-4159-938E-F912C54A58CE}" type="presOf" srcId="{48BDA0FD-79D7-4BCC-AF92-9136BD412BCB}" destId="{11498C68-C4DB-44DB-8BB9-43546BB89F4B}" srcOrd="0" destOrd="0" presId="urn:microsoft.com/office/officeart/2005/8/layout/orgChart1"/>
    <dgm:cxn modelId="{7BD900FC-DBC8-4440-A30C-694B90D320C2}" type="presOf" srcId="{DA51F7E4-9504-4885-8FDB-5D06C0CABF7A}" destId="{A21E6768-6D1B-4C18-8064-0378A02D7BA3}" srcOrd="0" destOrd="0" presId="urn:microsoft.com/office/officeart/2005/8/layout/orgChart1"/>
    <dgm:cxn modelId="{2E69A71B-4C4D-48B9-992D-EFC17216A08C}" srcId="{6E23A47B-ECF9-40E8-959C-0258B8289735}" destId="{105EBE51-598E-4A73-84F0-686A6A088BEF}" srcOrd="2" destOrd="0" parTransId="{582AA2E7-9762-4A82-902C-9C7201F73E44}" sibTransId="{7C74B27C-1CBC-4A8B-A6DB-58D9BCAB47B2}"/>
    <dgm:cxn modelId="{E85D13EF-2019-4DB4-887A-C17003B6D82E}" type="presOf" srcId="{40084C6C-33A2-4FA8-B65B-2B6C9EAA10DA}" destId="{7C99EA30-CC56-4E13-A8C2-3C2FC7E44659}" srcOrd="1" destOrd="0" presId="urn:microsoft.com/office/officeart/2005/8/layout/orgChart1"/>
    <dgm:cxn modelId="{DBAB4623-64BB-4366-AD00-02B268D5AEBA}" type="presOf" srcId="{370741F7-F733-44EC-A641-BD721ABB0039}" destId="{3A46F648-DB14-4001-BFDE-AA67978A4343}" srcOrd="0" destOrd="0" presId="urn:microsoft.com/office/officeart/2005/8/layout/orgChart1"/>
    <dgm:cxn modelId="{557308DE-ACAA-4984-BAF4-1C13A1A50412}" type="presOf" srcId="{789051AF-5358-4DAC-A0E7-9C6A39E9A039}" destId="{C9021A99-A4F9-4BCA-950D-811221204EFB}" srcOrd="1" destOrd="0" presId="urn:microsoft.com/office/officeart/2005/8/layout/orgChart1"/>
    <dgm:cxn modelId="{640E13C4-A695-4EC0-9DC7-EE6B3572B0EA}" srcId="{789051AF-5358-4DAC-A0E7-9C6A39E9A039}" destId="{8EAAC893-CBFE-4B15-A3DC-B59129E188C5}" srcOrd="0" destOrd="0" parTransId="{23884187-62CD-40C0-9CF5-77CC84FABC40}" sibTransId="{63144A66-A12E-49F1-9CDD-DB13381BABEF}"/>
    <dgm:cxn modelId="{8308E6ED-9D70-4537-8077-079796762C98}" type="presOf" srcId="{498DD38E-9EA3-432A-8410-62D8E1B7E20F}" destId="{7494217C-B05D-46D8-9B9F-F7C43D6322CC}" srcOrd="0" destOrd="0" presId="urn:microsoft.com/office/officeart/2005/8/layout/orgChart1"/>
    <dgm:cxn modelId="{7DCA8BF5-522A-4BEA-80D5-652A3ED22250}" type="presOf" srcId="{9F7632A6-64D4-45C6-867E-2B03E76CF613}" destId="{416D40A9-1535-4DF7-B667-219DAF00BD18}" srcOrd="0" destOrd="0" presId="urn:microsoft.com/office/officeart/2005/8/layout/orgChart1"/>
    <dgm:cxn modelId="{F2497917-5E2B-49DB-B1B8-06A220C2E479}" srcId="{6E23A47B-ECF9-40E8-959C-0258B8289735}" destId="{40084C6C-33A2-4FA8-B65B-2B6C9EAA10DA}" srcOrd="0" destOrd="0" parTransId="{E53887F4-A965-412B-9B98-F9906B5716A2}" sibTransId="{3B8FF186-BA95-477B-8419-22EF8AEE4309}"/>
    <dgm:cxn modelId="{C8EE1E66-64E0-42A5-B3C8-282C52A7FA49}" type="presOf" srcId="{72F1695A-497E-4496-BA80-469477A61C2A}" destId="{CF54106D-1FFB-4D7E-A459-E1A94ACE1471}" srcOrd="0" destOrd="0" presId="urn:microsoft.com/office/officeart/2005/8/layout/orgChart1"/>
    <dgm:cxn modelId="{0CB43EFD-2492-4978-B6F1-E47F1334DA10}" type="presOf" srcId="{DA51F7E4-9504-4885-8FDB-5D06C0CABF7A}" destId="{1686E7B0-B1B3-45E9-87AF-772D6A840A26}" srcOrd="1" destOrd="0" presId="urn:microsoft.com/office/officeart/2005/8/layout/orgChart1"/>
    <dgm:cxn modelId="{E2EF17D9-4A7C-4D0D-93A9-A78017B08E55}" srcId="{FF1FD0F8-310B-4C15-810D-D42FE722D01B}" destId="{9F7632A6-64D4-45C6-867E-2B03E76CF613}" srcOrd="0" destOrd="0" parTransId="{8359F516-AC3C-463D-9754-6DA7E28C660C}" sibTransId="{548889E5-28B7-4AB6-B495-D4D843476DD0}"/>
    <dgm:cxn modelId="{B44778B4-5AAE-4333-9BEC-4F9BBB24B63D}" srcId="{AA6D6192-AB4E-4700-B8F0-26515D71F66A}" destId="{6E23A47B-ECF9-40E8-959C-0258B8289735}" srcOrd="0" destOrd="0" parTransId="{370741F7-F733-44EC-A641-BD721ABB0039}" sibTransId="{6679637A-0455-494B-ABA4-06D032D957BC}"/>
    <dgm:cxn modelId="{29AFC2FE-B9B5-4217-84FE-CEF787A8CD98}" type="presOf" srcId="{51567F8E-79F0-444B-AA9D-B21D69E696FA}" destId="{3526CB2F-2ACA-415E-83F1-55C22F71412D}" srcOrd="0" destOrd="0" presId="urn:microsoft.com/office/officeart/2005/8/layout/orgChart1"/>
    <dgm:cxn modelId="{2CE28529-1C15-48AA-B331-EB5532EF2C6F}" type="presOf" srcId="{8EAAC893-CBFE-4B15-A3DC-B59129E188C5}" destId="{62298737-66CD-4B74-A82B-1443C7CE61C8}" srcOrd="1" destOrd="0" presId="urn:microsoft.com/office/officeart/2005/8/layout/orgChart1"/>
    <dgm:cxn modelId="{BF769CC1-9919-4615-99F6-19E44C95DFF2}" type="presOf" srcId="{8359F516-AC3C-463D-9754-6DA7E28C660C}" destId="{CB82307F-00DB-4151-A012-FA1EF089BA51}" srcOrd="0" destOrd="0" presId="urn:microsoft.com/office/officeart/2005/8/layout/orgChart1"/>
    <dgm:cxn modelId="{1FD6CFA7-80D8-4BCB-87EA-B7BFAC0DD344}" type="presOf" srcId="{9E841C41-C162-4B15-8C97-2EA0CFD1C888}" destId="{2070FB24-A3EA-49C5-83A4-7277C1854360}" srcOrd="0" destOrd="0" presId="urn:microsoft.com/office/officeart/2005/8/layout/orgChart1"/>
    <dgm:cxn modelId="{9FB20397-7CD0-4FBB-8AD8-E535BD0F6370}" type="presParOf" srcId="{BC83A622-1181-4030-9663-52F3699EE23B}" destId="{5D5F128D-955F-4D94-86BA-E294FAC88658}" srcOrd="0" destOrd="0" presId="urn:microsoft.com/office/officeart/2005/8/layout/orgChart1"/>
    <dgm:cxn modelId="{70258409-27E2-4BAD-8D91-D8F8EAFA56CB}" type="presParOf" srcId="{5D5F128D-955F-4D94-86BA-E294FAC88658}" destId="{F0C3EA8D-8240-4FF2-B7EA-2B36C0D1EA6B}" srcOrd="0" destOrd="0" presId="urn:microsoft.com/office/officeart/2005/8/layout/orgChart1"/>
    <dgm:cxn modelId="{11524C10-EB90-42EC-8A11-B2580CEBAB7E}" type="presParOf" srcId="{F0C3EA8D-8240-4FF2-B7EA-2B36C0D1EA6B}" destId="{F0973072-9283-4192-A083-2BE61ABF5ED5}" srcOrd="0" destOrd="0" presId="urn:microsoft.com/office/officeart/2005/8/layout/orgChart1"/>
    <dgm:cxn modelId="{D123CD20-6EFA-41BC-B25F-1E12BF5E78C3}" type="presParOf" srcId="{F0C3EA8D-8240-4FF2-B7EA-2B36C0D1EA6B}" destId="{C9021A99-A4F9-4BCA-950D-811221204EFB}" srcOrd="1" destOrd="0" presId="urn:microsoft.com/office/officeart/2005/8/layout/orgChart1"/>
    <dgm:cxn modelId="{27AAE67D-7D69-42BC-A361-93601AD19E20}" type="presParOf" srcId="{5D5F128D-955F-4D94-86BA-E294FAC88658}" destId="{E06F520C-9688-4DCF-AE2A-E370B6768E9A}" srcOrd="1" destOrd="0" presId="urn:microsoft.com/office/officeart/2005/8/layout/orgChart1"/>
    <dgm:cxn modelId="{F271CCCD-5C3D-4EDB-9EFC-C24ACB393420}" type="presParOf" srcId="{E06F520C-9688-4DCF-AE2A-E370B6768E9A}" destId="{3F37CAA2-0A3D-4201-97AF-6EB90DD5D71C}" srcOrd="0" destOrd="0" presId="urn:microsoft.com/office/officeart/2005/8/layout/orgChart1"/>
    <dgm:cxn modelId="{B3990C0F-09C3-42BE-B677-300721FA6BE6}" type="presParOf" srcId="{E06F520C-9688-4DCF-AE2A-E370B6768E9A}" destId="{CC4961F1-F7F3-4D07-9789-6C6EB0B1CC07}" srcOrd="1" destOrd="0" presId="urn:microsoft.com/office/officeart/2005/8/layout/orgChart1"/>
    <dgm:cxn modelId="{1D7EBC69-BF8C-4A21-A613-65D15A742A36}" type="presParOf" srcId="{CC4961F1-F7F3-4D07-9789-6C6EB0B1CC07}" destId="{392BD6BF-B3F3-4CDB-A31F-268BAE477E2E}" srcOrd="0" destOrd="0" presId="urn:microsoft.com/office/officeart/2005/8/layout/orgChart1"/>
    <dgm:cxn modelId="{1EB189A2-CFC5-490F-9740-6DB4AE2A505A}" type="presParOf" srcId="{392BD6BF-B3F3-4CDB-A31F-268BAE477E2E}" destId="{8A6CC72C-EFF4-4550-96F3-A4913001F1E3}" srcOrd="0" destOrd="0" presId="urn:microsoft.com/office/officeart/2005/8/layout/orgChart1"/>
    <dgm:cxn modelId="{77F0A656-C685-45BE-A0B6-0794667C4E61}" type="presParOf" srcId="{392BD6BF-B3F3-4CDB-A31F-268BAE477E2E}" destId="{62298737-66CD-4B74-A82B-1443C7CE61C8}" srcOrd="1" destOrd="0" presId="urn:microsoft.com/office/officeart/2005/8/layout/orgChart1"/>
    <dgm:cxn modelId="{D1489AA1-B1FC-4D7E-84F2-628952B41475}" type="presParOf" srcId="{CC4961F1-F7F3-4D07-9789-6C6EB0B1CC07}" destId="{9EE3975B-3A67-4642-B5FF-40B802588F5B}" srcOrd="1" destOrd="0" presId="urn:microsoft.com/office/officeart/2005/8/layout/orgChart1"/>
    <dgm:cxn modelId="{BB8E6DB6-CEE9-4C38-831F-6F4B0A86169A}" type="presParOf" srcId="{CC4961F1-F7F3-4D07-9789-6C6EB0B1CC07}" destId="{159C2E21-3A75-4FC2-BFE4-13977A769BC7}" srcOrd="2" destOrd="0" presId="urn:microsoft.com/office/officeart/2005/8/layout/orgChart1"/>
    <dgm:cxn modelId="{70DD1372-4B0C-40E8-97F8-D2B4E674EBFC}" type="presParOf" srcId="{E06F520C-9688-4DCF-AE2A-E370B6768E9A}" destId="{CF54106D-1FFB-4D7E-A459-E1A94ACE1471}" srcOrd="2" destOrd="0" presId="urn:microsoft.com/office/officeart/2005/8/layout/orgChart1"/>
    <dgm:cxn modelId="{4FB677CD-A564-4609-BAF8-B4AA122B31D0}" type="presParOf" srcId="{E06F520C-9688-4DCF-AE2A-E370B6768E9A}" destId="{920E6D5D-CBBB-451B-94A4-1B8D0DA48F57}" srcOrd="3" destOrd="0" presId="urn:microsoft.com/office/officeart/2005/8/layout/orgChart1"/>
    <dgm:cxn modelId="{DAC5F715-9956-41C0-ACAA-47E5265148B9}" type="presParOf" srcId="{920E6D5D-CBBB-451B-94A4-1B8D0DA48F57}" destId="{B9933F38-25E5-4F64-A77A-72A6A0E047F7}" srcOrd="0" destOrd="0" presId="urn:microsoft.com/office/officeart/2005/8/layout/orgChart1"/>
    <dgm:cxn modelId="{14F5A02C-357A-4877-AFBA-40848F40E0F1}" type="presParOf" srcId="{B9933F38-25E5-4F64-A77A-72A6A0E047F7}" destId="{ACCAC55F-CC9E-44D5-B71D-D5029107B11A}" srcOrd="0" destOrd="0" presId="urn:microsoft.com/office/officeart/2005/8/layout/orgChart1"/>
    <dgm:cxn modelId="{9CF04314-1CC9-43A1-A307-984B2583B760}" type="presParOf" srcId="{B9933F38-25E5-4F64-A77A-72A6A0E047F7}" destId="{DDF35388-4FD8-4FDA-AB66-FAED140E9DA0}" srcOrd="1" destOrd="0" presId="urn:microsoft.com/office/officeart/2005/8/layout/orgChart1"/>
    <dgm:cxn modelId="{D635205E-4087-4D7A-8FA9-DD8F6735735D}" type="presParOf" srcId="{920E6D5D-CBBB-451B-94A4-1B8D0DA48F57}" destId="{8D65E78C-43AC-4698-8ABC-0617F04E4CB3}" srcOrd="1" destOrd="0" presId="urn:microsoft.com/office/officeart/2005/8/layout/orgChart1"/>
    <dgm:cxn modelId="{F324855E-A0EE-4AF4-A32F-A19750EBE116}" type="presParOf" srcId="{8D65E78C-43AC-4698-8ABC-0617F04E4CB3}" destId="{CB82307F-00DB-4151-A012-FA1EF089BA51}" srcOrd="0" destOrd="0" presId="urn:microsoft.com/office/officeart/2005/8/layout/orgChart1"/>
    <dgm:cxn modelId="{4D3D2BA8-EFD2-4D31-86C4-DDE536671F09}" type="presParOf" srcId="{8D65E78C-43AC-4698-8ABC-0617F04E4CB3}" destId="{8C81E608-7ADF-404D-9C70-AE33E04B2480}" srcOrd="1" destOrd="0" presId="urn:microsoft.com/office/officeart/2005/8/layout/orgChart1"/>
    <dgm:cxn modelId="{C222A6F6-317F-4B9F-923B-82078C1BD084}" type="presParOf" srcId="{8C81E608-7ADF-404D-9C70-AE33E04B2480}" destId="{05A40735-8F59-4DD9-8FC0-DA0D79E98C76}" srcOrd="0" destOrd="0" presId="urn:microsoft.com/office/officeart/2005/8/layout/orgChart1"/>
    <dgm:cxn modelId="{C731B0BC-E161-4C90-9E36-E4BCBFB9A410}" type="presParOf" srcId="{05A40735-8F59-4DD9-8FC0-DA0D79E98C76}" destId="{416D40A9-1535-4DF7-B667-219DAF00BD18}" srcOrd="0" destOrd="0" presId="urn:microsoft.com/office/officeart/2005/8/layout/orgChart1"/>
    <dgm:cxn modelId="{3CEF66E8-89B2-49B7-95F6-A3DCB83F1BFE}" type="presParOf" srcId="{05A40735-8F59-4DD9-8FC0-DA0D79E98C76}" destId="{DC579EAC-4239-45A2-84AF-A7CA18A8D77C}" srcOrd="1" destOrd="0" presId="urn:microsoft.com/office/officeart/2005/8/layout/orgChart1"/>
    <dgm:cxn modelId="{2AA19235-232B-42DC-A6B5-0A7748A20F17}" type="presParOf" srcId="{8C81E608-7ADF-404D-9C70-AE33E04B2480}" destId="{DEF3EE4B-99E0-4C1F-AACE-AD4BBFE099E0}" srcOrd="1" destOrd="0" presId="urn:microsoft.com/office/officeart/2005/8/layout/orgChart1"/>
    <dgm:cxn modelId="{56A80D9F-18BC-4BA5-B8C3-70D4713E2EA8}" type="presParOf" srcId="{8C81E608-7ADF-404D-9C70-AE33E04B2480}" destId="{2341EF06-A597-4124-B0FF-7AD5A9273F79}" srcOrd="2" destOrd="0" presId="urn:microsoft.com/office/officeart/2005/8/layout/orgChart1"/>
    <dgm:cxn modelId="{19185F61-8D07-420E-9B91-5EB5EB96A26D}" type="presParOf" srcId="{920E6D5D-CBBB-451B-94A4-1B8D0DA48F57}" destId="{6498A35C-B781-433E-8C04-AA52543B147F}" srcOrd="2" destOrd="0" presId="urn:microsoft.com/office/officeart/2005/8/layout/orgChart1"/>
    <dgm:cxn modelId="{D132363B-E08B-439D-A927-548ED1951417}" type="presParOf" srcId="{E06F520C-9688-4DCF-AE2A-E370B6768E9A}" destId="{3526CB2F-2ACA-415E-83F1-55C22F71412D}" srcOrd="4" destOrd="0" presId="urn:microsoft.com/office/officeart/2005/8/layout/orgChart1"/>
    <dgm:cxn modelId="{572909FC-ED23-462B-A5FB-A16496F12ED0}" type="presParOf" srcId="{E06F520C-9688-4DCF-AE2A-E370B6768E9A}" destId="{AB8A434B-227A-42A5-86FF-00C0822377AC}" srcOrd="5" destOrd="0" presId="urn:microsoft.com/office/officeart/2005/8/layout/orgChart1"/>
    <dgm:cxn modelId="{AC0E02A2-3E5E-4A33-A944-520E917F9ABB}" type="presParOf" srcId="{AB8A434B-227A-42A5-86FF-00C0822377AC}" destId="{DB89FABB-DADE-42DF-BEBA-9C823103FF3F}" srcOrd="0" destOrd="0" presId="urn:microsoft.com/office/officeart/2005/8/layout/orgChart1"/>
    <dgm:cxn modelId="{B50A21EF-2286-42BF-B89F-2A56D83316F9}" type="presParOf" srcId="{DB89FABB-DADE-42DF-BEBA-9C823103FF3F}" destId="{789A293B-51F8-4E2D-91DA-ED8DCEEC8800}" srcOrd="0" destOrd="0" presId="urn:microsoft.com/office/officeart/2005/8/layout/orgChart1"/>
    <dgm:cxn modelId="{9C3CBE3C-8E37-4B02-98B6-DEB777ACC97A}" type="presParOf" srcId="{DB89FABB-DADE-42DF-BEBA-9C823103FF3F}" destId="{0A33D323-2C26-4256-A8EB-950913A74359}" srcOrd="1" destOrd="0" presId="urn:microsoft.com/office/officeart/2005/8/layout/orgChart1"/>
    <dgm:cxn modelId="{44D2F6C8-CD8C-4439-B59B-175C607B5F55}" type="presParOf" srcId="{AB8A434B-227A-42A5-86FF-00C0822377AC}" destId="{B9697BD1-2413-44F8-AD2F-8F9419FBA234}" srcOrd="1" destOrd="0" presId="urn:microsoft.com/office/officeart/2005/8/layout/orgChart1"/>
    <dgm:cxn modelId="{531E99BA-2A06-446A-AA0D-27F09621DBE9}" type="presParOf" srcId="{B9697BD1-2413-44F8-AD2F-8F9419FBA234}" destId="{3A46F648-DB14-4001-BFDE-AA67978A4343}" srcOrd="0" destOrd="0" presId="urn:microsoft.com/office/officeart/2005/8/layout/orgChart1"/>
    <dgm:cxn modelId="{9D53BB9B-601D-45DB-84FB-3EE869CF85E4}" type="presParOf" srcId="{B9697BD1-2413-44F8-AD2F-8F9419FBA234}" destId="{4CEE6D8F-5789-485D-9677-4F7DAF6750C8}" srcOrd="1" destOrd="0" presId="urn:microsoft.com/office/officeart/2005/8/layout/orgChart1"/>
    <dgm:cxn modelId="{7BB21ED4-FF85-4E4A-86B5-2980D2FA38E8}" type="presParOf" srcId="{4CEE6D8F-5789-485D-9677-4F7DAF6750C8}" destId="{EE50F80D-BF9F-4BB3-B306-2A8DBAFFF689}" srcOrd="0" destOrd="0" presId="urn:microsoft.com/office/officeart/2005/8/layout/orgChart1"/>
    <dgm:cxn modelId="{197493F3-8132-4F34-BAF6-1D4104EDF154}" type="presParOf" srcId="{EE50F80D-BF9F-4BB3-B306-2A8DBAFFF689}" destId="{C9DF7E6F-BBF1-49C2-852F-1053CFFF6A8C}" srcOrd="0" destOrd="0" presId="urn:microsoft.com/office/officeart/2005/8/layout/orgChart1"/>
    <dgm:cxn modelId="{677B2A4F-BD6E-49A0-AF1B-6B5CFDEEFB0B}" type="presParOf" srcId="{EE50F80D-BF9F-4BB3-B306-2A8DBAFFF689}" destId="{F0B35974-ED4B-45F4-A80D-7867F247656F}" srcOrd="1" destOrd="0" presId="urn:microsoft.com/office/officeart/2005/8/layout/orgChart1"/>
    <dgm:cxn modelId="{835ED6DB-4D5E-48C4-9B72-E5D4581050FC}" type="presParOf" srcId="{4CEE6D8F-5789-485D-9677-4F7DAF6750C8}" destId="{4ECA6AB8-EFE7-446B-8C3D-9626DF07D8E1}" srcOrd="1" destOrd="0" presId="urn:microsoft.com/office/officeart/2005/8/layout/orgChart1"/>
    <dgm:cxn modelId="{91FA0786-DD3A-41FC-91EC-0F204FF9A5D1}" type="presParOf" srcId="{4ECA6AB8-EFE7-446B-8C3D-9626DF07D8E1}" destId="{43B1EDC0-93DF-4023-8E50-B6749E70DEC9}" srcOrd="0" destOrd="0" presId="urn:microsoft.com/office/officeart/2005/8/layout/orgChart1"/>
    <dgm:cxn modelId="{DBB70976-F2DE-4A2B-9CA7-ACD5077F9D7E}" type="presParOf" srcId="{4ECA6AB8-EFE7-446B-8C3D-9626DF07D8E1}" destId="{EB9C48C7-DB7B-4C76-9317-3A31455BD0A1}" srcOrd="1" destOrd="0" presId="urn:microsoft.com/office/officeart/2005/8/layout/orgChart1"/>
    <dgm:cxn modelId="{68F0B170-F999-4618-9A3A-BDE8E631D667}" type="presParOf" srcId="{EB9C48C7-DB7B-4C76-9317-3A31455BD0A1}" destId="{2925E03B-A7BE-40F9-9CAB-677B93B3681C}" srcOrd="0" destOrd="0" presId="urn:microsoft.com/office/officeart/2005/8/layout/orgChart1"/>
    <dgm:cxn modelId="{5A489987-5FFA-45FF-BF9F-48B588622EC4}" type="presParOf" srcId="{2925E03B-A7BE-40F9-9CAB-677B93B3681C}" destId="{903E165E-823D-43DE-A648-2E3435B0400E}" srcOrd="0" destOrd="0" presId="urn:microsoft.com/office/officeart/2005/8/layout/orgChart1"/>
    <dgm:cxn modelId="{726AAA29-835E-4FAB-A850-F413649A42C4}" type="presParOf" srcId="{2925E03B-A7BE-40F9-9CAB-677B93B3681C}" destId="{7C99EA30-CC56-4E13-A8C2-3C2FC7E44659}" srcOrd="1" destOrd="0" presId="urn:microsoft.com/office/officeart/2005/8/layout/orgChart1"/>
    <dgm:cxn modelId="{846E1303-4D0A-4BC1-92B8-4FC5FDEA6415}" type="presParOf" srcId="{EB9C48C7-DB7B-4C76-9317-3A31455BD0A1}" destId="{1EF8C68F-534C-49C7-9794-CC05185F408B}" srcOrd="1" destOrd="0" presId="urn:microsoft.com/office/officeart/2005/8/layout/orgChart1"/>
    <dgm:cxn modelId="{E26C5969-F63C-4A2A-9BDE-899AF95AEA9E}" type="presParOf" srcId="{EB9C48C7-DB7B-4C76-9317-3A31455BD0A1}" destId="{B98BA1D6-EC6C-44A2-8236-9D914C552928}" srcOrd="2" destOrd="0" presId="urn:microsoft.com/office/officeart/2005/8/layout/orgChart1"/>
    <dgm:cxn modelId="{49E46724-835F-4003-906F-2067EF3E41E8}" type="presParOf" srcId="{4ECA6AB8-EFE7-446B-8C3D-9626DF07D8E1}" destId="{11498C68-C4DB-44DB-8BB9-43546BB89F4B}" srcOrd="2" destOrd="0" presId="urn:microsoft.com/office/officeart/2005/8/layout/orgChart1"/>
    <dgm:cxn modelId="{01BF1B3A-5BBC-4ED4-A536-B2F2B5569930}" type="presParOf" srcId="{4ECA6AB8-EFE7-446B-8C3D-9626DF07D8E1}" destId="{E33E9DFF-D52A-40E9-9794-AB4749054BD0}" srcOrd="3" destOrd="0" presId="urn:microsoft.com/office/officeart/2005/8/layout/orgChart1"/>
    <dgm:cxn modelId="{12350CA7-6D94-4C01-8609-8AB6870AA7AB}" type="presParOf" srcId="{E33E9DFF-D52A-40E9-9794-AB4749054BD0}" destId="{2EFB42F4-3EF8-4CD7-9CF9-643352D505EB}" srcOrd="0" destOrd="0" presId="urn:microsoft.com/office/officeart/2005/8/layout/orgChart1"/>
    <dgm:cxn modelId="{820AA912-C59B-4C5E-A56F-2AC10CE2CCF0}" type="presParOf" srcId="{2EFB42F4-3EF8-4CD7-9CF9-643352D505EB}" destId="{2070FB24-A3EA-49C5-83A4-7277C1854360}" srcOrd="0" destOrd="0" presId="urn:microsoft.com/office/officeart/2005/8/layout/orgChart1"/>
    <dgm:cxn modelId="{FE6CA641-EE03-4AF2-84C3-41A1DCC4A775}" type="presParOf" srcId="{2EFB42F4-3EF8-4CD7-9CF9-643352D505EB}" destId="{8AAAAD2B-D74C-47E8-A33F-14FE03393C66}" srcOrd="1" destOrd="0" presId="urn:microsoft.com/office/officeart/2005/8/layout/orgChart1"/>
    <dgm:cxn modelId="{B660E2C5-0E98-49C5-B261-8DD4E3F4A2DF}" type="presParOf" srcId="{E33E9DFF-D52A-40E9-9794-AB4749054BD0}" destId="{420DBC0C-5FD7-4452-B5EA-CB738ACFF4A4}" srcOrd="1" destOrd="0" presId="urn:microsoft.com/office/officeart/2005/8/layout/orgChart1"/>
    <dgm:cxn modelId="{53FB2E1B-B7D4-4F54-80FC-8DF17ADE14A9}" type="presParOf" srcId="{E33E9DFF-D52A-40E9-9794-AB4749054BD0}" destId="{063D91AB-6776-4011-8CDF-0F12AEAD0A9E}" srcOrd="2" destOrd="0" presId="urn:microsoft.com/office/officeart/2005/8/layout/orgChart1"/>
    <dgm:cxn modelId="{17AB3611-FB58-46CA-9046-1B4724F8BD84}" type="presParOf" srcId="{4ECA6AB8-EFE7-446B-8C3D-9626DF07D8E1}" destId="{7ACDC7EE-E21C-49D4-B826-A540167C89D6}" srcOrd="4" destOrd="0" presId="urn:microsoft.com/office/officeart/2005/8/layout/orgChart1"/>
    <dgm:cxn modelId="{C263D6C2-55F8-40C3-AFE4-1BA0E05A57F8}" type="presParOf" srcId="{4ECA6AB8-EFE7-446B-8C3D-9626DF07D8E1}" destId="{32717CA4-F531-4849-8F29-6ECC7538A1FB}" srcOrd="5" destOrd="0" presId="urn:microsoft.com/office/officeart/2005/8/layout/orgChart1"/>
    <dgm:cxn modelId="{9D17A1CB-2DF7-46C8-9CE7-EED23C629030}" type="presParOf" srcId="{32717CA4-F531-4849-8F29-6ECC7538A1FB}" destId="{3AC22C2A-4017-415B-ABA1-8933866977BF}" srcOrd="0" destOrd="0" presId="urn:microsoft.com/office/officeart/2005/8/layout/orgChart1"/>
    <dgm:cxn modelId="{750B1EA4-C34C-4B26-8215-6712D9F1969A}" type="presParOf" srcId="{3AC22C2A-4017-415B-ABA1-8933866977BF}" destId="{6D014BF9-DB80-4C26-B8FC-4A6ECCD519B1}" srcOrd="0" destOrd="0" presId="urn:microsoft.com/office/officeart/2005/8/layout/orgChart1"/>
    <dgm:cxn modelId="{48B0295B-7461-4E89-884C-2CE1848BB908}" type="presParOf" srcId="{3AC22C2A-4017-415B-ABA1-8933866977BF}" destId="{CF8BF73C-A22A-44EF-B3C0-1B0610772074}" srcOrd="1" destOrd="0" presId="urn:microsoft.com/office/officeart/2005/8/layout/orgChart1"/>
    <dgm:cxn modelId="{E2D2E7B2-76CE-4DF9-9BD8-27BBA45D4DFC}" type="presParOf" srcId="{32717CA4-F531-4849-8F29-6ECC7538A1FB}" destId="{D8086032-C624-4682-85D6-66444DF965F9}" srcOrd="1" destOrd="0" presId="urn:microsoft.com/office/officeart/2005/8/layout/orgChart1"/>
    <dgm:cxn modelId="{7F80D968-6051-483D-8CF5-5B9FDD6821DC}" type="presParOf" srcId="{32717CA4-F531-4849-8F29-6ECC7538A1FB}" destId="{BFEE5179-4E53-421F-B291-E8C6EC3C761B}" srcOrd="2" destOrd="0" presId="urn:microsoft.com/office/officeart/2005/8/layout/orgChart1"/>
    <dgm:cxn modelId="{F8458786-1C34-4801-83EC-E88DD565231F}" type="presParOf" srcId="{4CEE6D8F-5789-485D-9677-4F7DAF6750C8}" destId="{224D0528-2A25-4E3F-A0CA-9A7E6DB264A3}" srcOrd="2" destOrd="0" presId="urn:microsoft.com/office/officeart/2005/8/layout/orgChart1"/>
    <dgm:cxn modelId="{18CD2138-6A09-4472-8C5D-34D0D2ADEB09}" type="presParOf" srcId="{B9697BD1-2413-44F8-AD2F-8F9419FBA234}" destId="{7494217C-B05D-46D8-9B9F-F7C43D6322CC}" srcOrd="2" destOrd="0" presId="urn:microsoft.com/office/officeart/2005/8/layout/orgChart1"/>
    <dgm:cxn modelId="{AB64B126-8F00-4E99-A771-4058FDA2A911}" type="presParOf" srcId="{B9697BD1-2413-44F8-AD2F-8F9419FBA234}" destId="{50B18385-C8E9-4D68-BF6E-5FA2F1D1EFE3}" srcOrd="3" destOrd="0" presId="urn:microsoft.com/office/officeart/2005/8/layout/orgChart1"/>
    <dgm:cxn modelId="{08F64AFD-4C9D-437F-B634-D21E3104EF4C}" type="presParOf" srcId="{50B18385-C8E9-4D68-BF6E-5FA2F1D1EFE3}" destId="{FA5BF0E6-0342-4D8D-8C5B-2BBD66C0D24D}" srcOrd="0" destOrd="0" presId="urn:microsoft.com/office/officeart/2005/8/layout/orgChart1"/>
    <dgm:cxn modelId="{797AF1C9-D2D6-40FC-8CBC-6DF719F87EB5}" type="presParOf" srcId="{FA5BF0E6-0342-4D8D-8C5B-2BBD66C0D24D}" destId="{A21E6768-6D1B-4C18-8064-0378A02D7BA3}" srcOrd="0" destOrd="0" presId="urn:microsoft.com/office/officeart/2005/8/layout/orgChart1"/>
    <dgm:cxn modelId="{0A4F6A30-1559-4945-8C36-20BAC66A0618}" type="presParOf" srcId="{FA5BF0E6-0342-4D8D-8C5B-2BBD66C0D24D}" destId="{1686E7B0-B1B3-45E9-87AF-772D6A840A26}" srcOrd="1" destOrd="0" presId="urn:microsoft.com/office/officeart/2005/8/layout/orgChart1"/>
    <dgm:cxn modelId="{07767CD0-AC22-46D8-9BC9-BA81ADBDDAAC}" type="presParOf" srcId="{50B18385-C8E9-4D68-BF6E-5FA2F1D1EFE3}" destId="{7D5C1F8C-2E50-4435-B09D-D00AC62DF12C}" srcOrd="1" destOrd="0" presId="urn:microsoft.com/office/officeart/2005/8/layout/orgChart1"/>
    <dgm:cxn modelId="{0B5ACE7F-3547-4CC2-A93E-8BF505076DDA}" type="presParOf" srcId="{50B18385-C8E9-4D68-BF6E-5FA2F1D1EFE3}" destId="{9FEB9750-2A7B-4C7F-881B-30EFC6B4F162}" srcOrd="2" destOrd="0" presId="urn:microsoft.com/office/officeart/2005/8/layout/orgChart1"/>
    <dgm:cxn modelId="{5CF13A9F-B1B2-446D-8236-43C64A6B83C3}" type="presParOf" srcId="{AB8A434B-227A-42A5-86FF-00C0822377AC}" destId="{DE8F0EA4-FE79-4987-87A9-341D107CF7C0}" srcOrd="2" destOrd="0" presId="urn:microsoft.com/office/officeart/2005/8/layout/orgChart1"/>
    <dgm:cxn modelId="{C2BC8EF5-0CBE-46DD-B076-B50888D09E2E}" type="presParOf" srcId="{5D5F128D-955F-4D94-86BA-E294FAC88658}" destId="{BF3EC797-4923-457A-B052-FF9924A00E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93B21-F449-49A8-BE9E-644EBD661166}" type="datetimeFigureOut">
              <a:rPr lang="en-CA" smtClean="0"/>
              <a:t>01/10/2015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0AE4-09DB-465C-9366-12BBD533AA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6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912768" cy="235111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pic>
        <p:nvPicPr>
          <p:cNvPr id="7" name="Picture 5" descr="https://upload.wikimedia.org/wikipedia/en/0/03/Uwaterloo_seal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1663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2339752" y="-14684"/>
            <a:ext cx="184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>
                <a:solidFill>
                  <a:schemeClr val="bg1">
                    <a:lumMod val="85000"/>
                  </a:schemeClr>
                </a:solidFill>
              </a:rPr>
              <a:t>Photo by Matthew </a:t>
            </a:r>
            <a:r>
              <a:rPr lang="en-CA" sz="1200" dirty="0" err="1" smtClean="0">
                <a:solidFill>
                  <a:schemeClr val="bg1">
                    <a:lumMod val="85000"/>
                  </a:schemeClr>
                </a:solidFill>
              </a:rPr>
              <a:t>Manjos</a:t>
            </a:r>
            <a:endParaRPr lang="en-CA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2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04BF24-35BA-4187-98E2-EDEC8467164F}" type="datetime1">
              <a:rPr lang="en-CA" smtClean="0"/>
              <a:t>01/10/2015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12801"/>
            <a:ext cx="3563888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416" y="116632"/>
            <a:ext cx="730424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01640221-31E4-4A90-9CFB-0004FEBD4F8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663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901164-8824-457E-894B-B55E17131609}" type="datetime1">
              <a:rPr lang="en-CA" smtClean="0"/>
              <a:t>01/10/2015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97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73697F-66AF-44A2-8AE2-D22EFE19BBB7}" type="datetime1">
              <a:rPr lang="en-CA" smtClean="0"/>
              <a:t>01/10/2015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89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13E75E-4CBF-4318-AE51-35C4E7FE309A}" type="datetime1">
              <a:rPr lang="en-CA" smtClean="0"/>
              <a:t>01/10/2015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06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31687A-BC36-45B7-B693-4664A106020E}" type="datetime1">
              <a:rPr lang="en-CA" smtClean="0"/>
              <a:t>01/10/2015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334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1280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Select Insert→Header &amp; Footer→Footer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40221-31E4-4A90-9CFB-0004FEBD4F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81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Given name(s) Surname</a:t>
            </a:r>
          </a:p>
          <a:p>
            <a:r>
              <a:rPr lang="en-CA" dirty="0" smtClean="0"/>
              <a:t>Position at your last co-op placement</a:t>
            </a:r>
          </a:p>
          <a:p>
            <a:r>
              <a:rPr lang="en-CA" dirty="0" smtClean="0"/>
              <a:t>Company name</a:t>
            </a:r>
          </a:p>
          <a:p>
            <a:r>
              <a:rPr lang="en-CA" dirty="0" smtClean="0"/>
              <a:t>2B or 3A Candidate for B.A.Sc. in Electrical or Computer Engineering</a:t>
            </a:r>
          </a:p>
          <a:p>
            <a:r>
              <a:rPr lang="en-CA" dirty="0" smtClean="0"/>
              <a:t>Date of your presentation</a:t>
            </a:r>
          </a:p>
          <a:p>
            <a:endParaRPr lang="en-CA" dirty="0"/>
          </a:p>
          <a:p>
            <a:r>
              <a:rPr lang="en-CA" dirty="0" smtClean="0"/>
              <a:t>Copyright © 20nn by Given name(s) Surname.  All rights reserved.</a:t>
            </a:r>
          </a:p>
          <a:p>
            <a:endParaRPr lang="en-CA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Title of presentation</a:t>
            </a:r>
            <a:endParaRPr lang="en-CA" dirty="0"/>
          </a:p>
        </p:txBody>
      </p:sp>
      <p:sp>
        <p:nvSpPr>
          <p:cNvPr id="7" name="AutoShape 2" descr="Image result for university of waterloo logo transpar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98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Another title (don’t use “cont’d...”, either)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Present data appropriately:</a:t>
            </a:r>
          </a:p>
          <a:p>
            <a:pPr lvl="1"/>
            <a:r>
              <a:rPr lang="en-US" altLang="en-US" dirty="0" smtClean="0"/>
              <a:t>Line up the decimal points; one number equals two spaces</a:t>
            </a:r>
          </a:p>
          <a:p>
            <a:pPr lvl="1"/>
            <a:r>
              <a:rPr lang="en-US" altLang="en-US" dirty="0" smtClean="0"/>
              <a:t>Use an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-dash (–) and not a hyphen (-) for subtraction</a:t>
            </a:r>
          </a:p>
          <a:p>
            <a:pPr lvl="1"/>
            <a:r>
              <a:rPr lang="en-US" altLang="en-US" dirty="0" smtClean="0"/>
              <a:t>Use the same precision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graphicFrame>
        <p:nvGraphicFramePr>
          <p:cNvPr id="5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364304"/>
              </p:ext>
            </p:extLst>
          </p:nvPr>
        </p:nvGraphicFramePr>
        <p:xfrm>
          <a:off x="1763689" y="3788916"/>
          <a:ext cx="5328591" cy="2377440"/>
        </p:xfrm>
        <a:graphic>
          <a:graphicData uri="http://schemas.openxmlformats.org/drawingml/2006/table">
            <a:tbl>
              <a:tblPr/>
              <a:tblGrid>
                <a:gridCol w="1977621"/>
                <a:gridCol w="1547622"/>
                <a:gridCol w="1803348"/>
              </a:tblGrid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Ugly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Poor (m/s)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Better (m/s)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3.1415 m/s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3.1415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3.141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10.5432553 m/s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10.5432553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10.540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-5.45323 m/s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-5.45323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–5.453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0.235 m/s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0.235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0.235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1.53254 m/s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1.53254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1.533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38"/>
          <p:cNvSpPr txBox="1">
            <a:spLocks noChangeArrowheads="1"/>
          </p:cNvSpPr>
          <p:nvPr/>
        </p:nvSpPr>
        <p:spPr bwMode="auto">
          <a:xfrm>
            <a:off x="1763688" y="3356992"/>
            <a:ext cx="324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Table 2.  Presenting numbers.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7305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Images/figures can be cut-and-paste into PowerPoint</a:t>
            </a:r>
          </a:p>
        </p:txBody>
      </p:sp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36838"/>
            <a:ext cx="475297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574" name="Picture 6" descr="warm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8063"/>
            <a:ext cx="3268663" cy="34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254000" y="5108575"/>
            <a:ext cx="4822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Figure 1. Percentage of EU Farm Land by Country in 2004.</a:t>
            </a:r>
          </a:p>
        </p:txBody>
      </p:sp>
      <p:sp>
        <p:nvSpPr>
          <p:cNvPr id="109576" name="Text Box 8"/>
          <p:cNvSpPr txBox="1">
            <a:spLocks noChangeArrowheads="1"/>
          </p:cNvSpPr>
          <p:nvPr/>
        </p:nvSpPr>
        <p:spPr bwMode="auto">
          <a:xfrm>
            <a:off x="4843463" y="5784850"/>
            <a:ext cx="41925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Figure 2.  Neither use gif nor expand small images.</a:t>
            </a:r>
          </a:p>
        </p:txBody>
      </p: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3749675" y="6092825"/>
            <a:ext cx="502733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modified from http://en.wikipedia.org/wiki/File:Risks_and_Impacts_of_Global_Warming.png</a:t>
            </a:r>
          </a:p>
        </p:txBody>
      </p:sp>
      <p:sp>
        <p:nvSpPr>
          <p:cNvPr id="109578" name="Text Box 10"/>
          <p:cNvSpPr txBox="1">
            <a:spLocks noChangeArrowheads="1"/>
          </p:cNvSpPr>
          <p:nvPr/>
        </p:nvSpPr>
        <p:spPr bwMode="auto">
          <a:xfrm>
            <a:off x="179388" y="6176963"/>
            <a:ext cx="31142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0000"/>
                </a:solidFill>
              </a:rPr>
              <a:t>Reference if you are not the author</a:t>
            </a:r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 flipV="1">
            <a:off x="3287938" y="6274802"/>
            <a:ext cx="461737" cy="714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extBox 1"/>
          <p:cNvSpPr txBox="1"/>
          <p:nvPr/>
        </p:nvSpPr>
        <p:spPr>
          <a:xfrm>
            <a:off x="3180288" y="2278063"/>
            <a:ext cx="1555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Text too small!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191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Use vector graphics available in PowerPoint</a:t>
            </a:r>
          </a:p>
          <a:p>
            <a:pPr lvl="1"/>
            <a:r>
              <a:rPr lang="en-US" altLang="en-US" dirty="0"/>
              <a:t>Use Ctrl–arrow-key to make small nudges</a:t>
            </a:r>
          </a:p>
        </p:txBody>
      </p:sp>
      <p:sp>
        <p:nvSpPr>
          <p:cNvPr id="110604" name="Line 12"/>
          <p:cNvSpPr>
            <a:spLocks noChangeShapeType="1"/>
          </p:cNvSpPr>
          <p:nvPr/>
        </p:nvSpPr>
        <p:spPr bwMode="auto">
          <a:xfrm>
            <a:off x="1765300" y="3284538"/>
            <a:ext cx="358775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>
            <a:off x="1981200" y="3284538"/>
            <a:ext cx="358775" cy="2305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06" name="Line 14"/>
          <p:cNvSpPr>
            <a:spLocks noChangeShapeType="1"/>
          </p:cNvSpPr>
          <p:nvPr/>
        </p:nvSpPr>
        <p:spPr bwMode="auto">
          <a:xfrm>
            <a:off x="2197100" y="3284538"/>
            <a:ext cx="358775" cy="2305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07" name="Line 15"/>
          <p:cNvSpPr>
            <a:spLocks noChangeShapeType="1"/>
          </p:cNvSpPr>
          <p:nvPr/>
        </p:nvSpPr>
        <p:spPr bwMode="auto">
          <a:xfrm>
            <a:off x="2413000" y="3284538"/>
            <a:ext cx="358775" cy="2305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08" name="Line 16"/>
          <p:cNvSpPr>
            <a:spLocks noChangeShapeType="1"/>
          </p:cNvSpPr>
          <p:nvPr/>
        </p:nvSpPr>
        <p:spPr bwMode="auto">
          <a:xfrm>
            <a:off x="2628900" y="3284538"/>
            <a:ext cx="358775" cy="2305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09" name="Line 17"/>
          <p:cNvSpPr>
            <a:spLocks noChangeShapeType="1"/>
          </p:cNvSpPr>
          <p:nvPr/>
        </p:nvSpPr>
        <p:spPr bwMode="auto">
          <a:xfrm>
            <a:off x="2844800" y="3284538"/>
            <a:ext cx="358775" cy="23050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0" name="Line 18"/>
          <p:cNvSpPr>
            <a:spLocks noChangeShapeType="1"/>
          </p:cNvSpPr>
          <p:nvPr/>
        </p:nvSpPr>
        <p:spPr bwMode="auto">
          <a:xfrm>
            <a:off x="3060700" y="3284538"/>
            <a:ext cx="358775" cy="2305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1" name="Line 19"/>
          <p:cNvSpPr>
            <a:spLocks noChangeShapeType="1"/>
          </p:cNvSpPr>
          <p:nvPr/>
        </p:nvSpPr>
        <p:spPr bwMode="auto">
          <a:xfrm flipV="1">
            <a:off x="5000625" y="3070225"/>
            <a:ext cx="1655763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2" name="Line 20"/>
          <p:cNvSpPr>
            <a:spLocks noChangeShapeType="1"/>
          </p:cNvSpPr>
          <p:nvPr/>
        </p:nvSpPr>
        <p:spPr bwMode="auto">
          <a:xfrm flipV="1">
            <a:off x="5289550" y="3070225"/>
            <a:ext cx="1655763" cy="15113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 flipV="1">
            <a:off x="5578475" y="3070225"/>
            <a:ext cx="1655763" cy="15113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4" name="Line 22"/>
          <p:cNvSpPr>
            <a:spLocks noChangeShapeType="1"/>
          </p:cNvSpPr>
          <p:nvPr/>
        </p:nvSpPr>
        <p:spPr bwMode="auto">
          <a:xfrm flipV="1">
            <a:off x="5867400" y="3070225"/>
            <a:ext cx="1655763" cy="15113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5" name="Line 23"/>
          <p:cNvSpPr>
            <a:spLocks noChangeShapeType="1"/>
          </p:cNvSpPr>
          <p:nvPr/>
        </p:nvSpPr>
        <p:spPr bwMode="auto">
          <a:xfrm flipV="1">
            <a:off x="6156325" y="3070225"/>
            <a:ext cx="1655763" cy="15113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16" name="Rectangle 24"/>
          <p:cNvSpPr>
            <a:spLocks noChangeArrowheads="1"/>
          </p:cNvSpPr>
          <p:nvPr/>
        </p:nvSpPr>
        <p:spPr bwMode="auto">
          <a:xfrm>
            <a:off x="3924300" y="4654550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17" name="Rectangle 25"/>
          <p:cNvSpPr>
            <a:spLocks noChangeArrowheads="1"/>
          </p:cNvSpPr>
          <p:nvPr/>
        </p:nvSpPr>
        <p:spPr bwMode="auto">
          <a:xfrm>
            <a:off x="4140200" y="4870450"/>
            <a:ext cx="863600" cy="647700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18" name="Rectangle 26"/>
          <p:cNvSpPr>
            <a:spLocks noChangeArrowheads="1"/>
          </p:cNvSpPr>
          <p:nvPr/>
        </p:nvSpPr>
        <p:spPr bwMode="auto">
          <a:xfrm>
            <a:off x="4356100" y="5086350"/>
            <a:ext cx="863600" cy="6477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19" name="Rectangle 27"/>
          <p:cNvSpPr>
            <a:spLocks noChangeArrowheads="1"/>
          </p:cNvSpPr>
          <p:nvPr/>
        </p:nvSpPr>
        <p:spPr bwMode="auto">
          <a:xfrm>
            <a:off x="4572000" y="5302250"/>
            <a:ext cx="863600" cy="6477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20" name="Line 28"/>
          <p:cNvSpPr>
            <a:spLocks noChangeShapeType="1"/>
          </p:cNvSpPr>
          <p:nvPr/>
        </p:nvSpPr>
        <p:spPr bwMode="auto">
          <a:xfrm>
            <a:off x="5724525" y="4941888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1" name="Line 29"/>
          <p:cNvSpPr>
            <a:spLocks noChangeShapeType="1"/>
          </p:cNvSpPr>
          <p:nvPr/>
        </p:nvSpPr>
        <p:spPr bwMode="auto">
          <a:xfrm>
            <a:off x="5797550" y="5086350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2" name="Line 30"/>
          <p:cNvSpPr>
            <a:spLocks noChangeShapeType="1"/>
          </p:cNvSpPr>
          <p:nvPr/>
        </p:nvSpPr>
        <p:spPr bwMode="auto">
          <a:xfrm>
            <a:off x="5870575" y="5230813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3" name="Line 31"/>
          <p:cNvSpPr>
            <a:spLocks noChangeShapeType="1"/>
          </p:cNvSpPr>
          <p:nvPr/>
        </p:nvSpPr>
        <p:spPr bwMode="auto">
          <a:xfrm>
            <a:off x="5943600" y="5375275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4" name="Line 32"/>
          <p:cNvSpPr>
            <a:spLocks noChangeShapeType="1"/>
          </p:cNvSpPr>
          <p:nvPr/>
        </p:nvSpPr>
        <p:spPr bwMode="auto">
          <a:xfrm>
            <a:off x="6013450" y="5518150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5" name="Line 33"/>
          <p:cNvSpPr>
            <a:spLocks noChangeShapeType="1"/>
          </p:cNvSpPr>
          <p:nvPr/>
        </p:nvSpPr>
        <p:spPr bwMode="auto">
          <a:xfrm>
            <a:off x="6083300" y="5661025"/>
            <a:ext cx="23050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0626" name="Oval 34"/>
          <p:cNvSpPr>
            <a:spLocks noChangeArrowheads="1"/>
          </p:cNvSpPr>
          <p:nvPr/>
        </p:nvSpPr>
        <p:spPr bwMode="auto">
          <a:xfrm>
            <a:off x="323850" y="5153025"/>
            <a:ext cx="719138" cy="720725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27" name="Oval 35"/>
          <p:cNvSpPr>
            <a:spLocks noChangeArrowheads="1"/>
          </p:cNvSpPr>
          <p:nvPr/>
        </p:nvSpPr>
        <p:spPr bwMode="auto">
          <a:xfrm>
            <a:off x="466725" y="5081588"/>
            <a:ext cx="647700" cy="863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28" name="Oval 36"/>
          <p:cNvSpPr>
            <a:spLocks noChangeArrowheads="1"/>
          </p:cNvSpPr>
          <p:nvPr/>
        </p:nvSpPr>
        <p:spPr bwMode="auto">
          <a:xfrm>
            <a:off x="609600" y="5010150"/>
            <a:ext cx="577850" cy="1006475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29" name="Oval 37"/>
          <p:cNvSpPr>
            <a:spLocks noChangeArrowheads="1"/>
          </p:cNvSpPr>
          <p:nvPr/>
        </p:nvSpPr>
        <p:spPr bwMode="auto">
          <a:xfrm>
            <a:off x="752475" y="4938713"/>
            <a:ext cx="506413" cy="1150937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0" name="Oval 38"/>
          <p:cNvSpPr>
            <a:spLocks noChangeArrowheads="1"/>
          </p:cNvSpPr>
          <p:nvPr/>
        </p:nvSpPr>
        <p:spPr bwMode="auto">
          <a:xfrm>
            <a:off x="895350" y="4867275"/>
            <a:ext cx="436563" cy="1293813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1" name="Oval 39"/>
          <p:cNvSpPr>
            <a:spLocks noChangeArrowheads="1"/>
          </p:cNvSpPr>
          <p:nvPr/>
        </p:nvSpPr>
        <p:spPr bwMode="auto">
          <a:xfrm>
            <a:off x="1038225" y="4795838"/>
            <a:ext cx="365125" cy="1438275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2" name="Oval 40"/>
          <p:cNvSpPr>
            <a:spLocks noChangeArrowheads="1"/>
          </p:cNvSpPr>
          <p:nvPr/>
        </p:nvSpPr>
        <p:spPr bwMode="auto">
          <a:xfrm>
            <a:off x="1181100" y="4724400"/>
            <a:ext cx="293688" cy="1625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3" name="Oval 41"/>
          <p:cNvSpPr>
            <a:spLocks noChangeArrowheads="1"/>
          </p:cNvSpPr>
          <p:nvPr/>
        </p:nvSpPr>
        <p:spPr bwMode="auto">
          <a:xfrm>
            <a:off x="1323975" y="4652963"/>
            <a:ext cx="223838" cy="179705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4" name="Oval 42"/>
          <p:cNvSpPr>
            <a:spLocks noChangeArrowheads="1"/>
          </p:cNvSpPr>
          <p:nvPr/>
        </p:nvSpPr>
        <p:spPr bwMode="auto">
          <a:xfrm>
            <a:off x="1466850" y="4581525"/>
            <a:ext cx="152400" cy="2011363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0636" name="Text Box 44"/>
          <p:cNvSpPr txBox="1">
            <a:spLocks noChangeArrowheads="1"/>
          </p:cNvSpPr>
          <p:nvPr/>
        </p:nvSpPr>
        <p:spPr bwMode="auto">
          <a:xfrm>
            <a:off x="158750" y="4529138"/>
            <a:ext cx="768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Ovals</a:t>
            </a:r>
          </a:p>
        </p:txBody>
      </p:sp>
      <p:sp>
        <p:nvSpPr>
          <p:cNvPr id="110637" name="Text Box 45"/>
          <p:cNvSpPr txBox="1">
            <a:spLocks noChangeArrowheads="1"/>
          </p:cNvSpPr>
          <p:nvPr/>
        </p:nvSpPr>
        <p:spPr bwMode="auto">
          <a:xfrm>
            <a:off x="3563938" y="4222750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Rectangles</a:t>
            </a:r>
          </a:p>
        </p:txBody>
      </p:sp>
      <p:sp>
        <p:nvSpPr>
          <p:cNvPr id="110638" name="Text Box 46"/>
          <p:cNvSpPr txBox="1">
            <a:spLocks noChangeArrowheads="1"/>
          </p:cNvSpPr>
          <p:nvPr/>
        </p:nvSpPr>
        <p:spPr bwMode="auto">
          <a:xfrm>
            <a:off x="1189038" y="2781300"/>
            <a:ext cx="118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Line Style</a:t>
            </a:r>
          </a:p>
        </p:txBody>
      </p:sp>
      <p:sp>
        <p:nvSpPr>
          <p:cNvPr id="110639" name="Text Box 47"/>
          <p:cNvSpPr txBox="1">
            <a:spLocks noChangeArrowheads="1"/>
          </p:cNvSpPr>
          <p:nvPr/>
        </p:nvSpPr>
        <p:spPr bwMode="auto">
          <a:xfrm>
            <a:off x="4713288" y="3070225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Dash Style</a:t>
            </a:r>
          </a:p>
        </p:txBody>
      </p:sp>
      <p:sp>
        <p:nvSpPr>
          <p:cNvPr id="110640" name="Text Box 48"/>
          <p:cNvSpPr txBox="1">
            <a:spLocks noChangeArrowheads="1"/>
          </p:cNvSpPr>
          <p:nvPr/>
        </p:nvSpPr>
        <p:spPr bwMode="auto">
          <a:xfrm>
            <a:off x="6805613" y="4654550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Arrow Style</a:t>
            </a:r>
          </a:p>
        </p:txBody>
      </p: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3122613" y="6157913"/>
            <a:ext cx="240322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Fill </a:t>
            </a:r>
            <a:r>
              <a:rPr lang="en-US" altLang="en-US" dirty="0" smtClean="0"/>
              <a:t>Color </a:t>
            </a:r>
            <a:r>
              <a:rPr lang="en-US" altLang="en-US" dirty="0"/>
              <a:t>and Line </a:t>
            </a:r>
            <a:r>
              <a:rPr lang="en-US" altLang="en-US" dirty="0" smtClean="0"/>
              <a:t>Color</a:t>
            </a:r>
            <a:endParaRPr lang="en-US" altLang="en-US" dirty="0"/>
          </a:p>
        </p:txBody>
      </p:sp>
      <p:sp>
        <p:nvSpPr>
          <p:cNvPr id="110642" name="Text Box 50"/>
          <p:cNvSpPr txBox="1">
            <a:spLocks noChangeArrowheads="1"/>
          </p:cNvSpPr>
          <p:nvPr/>
        </p:nvSpPr>
        <p:spPr bwMode="auto">
          <a:xfrm>
            <a:off x="3560763" y="3638550"/>
            <a:ext cx="1441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D20000"/>
                </a:solidFill>
              </a:rPr>
              <a:t>Font </a:t>
            </a:r>
            <a:r>
              <a:rPr lang="en-US" altLang="en-US" b="1">
                <a:solidFill>
                  <a:srgbClr val="D20000"/>
                </a:solidFill>
              </a:rPr>
              <a:t>Colour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18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388" y="4003675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7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292600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To order objects (as to what is in front of others):</a:t>
            </a:r>
          </a:p>
          <a:p>
            <a:pPr lvl="1"/>
            <a:r>
              <a:rPr lang="en-US" altLang="en-US" dirty="0"/>
              <a:t>Select the object</a:t>
            </a:r>
          </a:p>
          <a:p>
            <a:pPr lvl="1"/>
            <a:r>
              <a:rPr lang="en-US" altLang="en-US" dirty="0"/>
              <a:t>Right click and from the pop-up menu select</a:t>
            </a:r>
          </a:p>
          <a:p>
            <a:pPr lvl="2">
              <a:buFontTx/>
              <a:buNone/>
            </a:pPr>
            <a:r>
              <a:rPr lang="en-US" altLang="en-US" dirty="0"/>
              <a:t>Order →	 Bring to front</a:t>
            </a:r>
          </a:p>
          <a:p>
            <a:pPr lvl="2">
              <a:buFontTx/>
              <a:buNone/>
            </a:pPr>
            <a:r>
              <a:rPr lang="en-US" altLang="en-US" dirty="0"/>
              <a:t>		 Send to back</a:t>
            </a:r>
          </a:p>
          <a:p>
            <a:pPr lvl="2">
              <a:buFontTx/>
              <a:buNone/>
            </a:pPr>
            <a:r>
              <a:rPr lang="en-US" altLang="en-US" dirty="0"/>
              <a:t>		 Bring forward</a:t>
            </a:r>
          </a:p>
          <a:p>
            <a:pPr lvl="2">
              <a:buFontTx/>
              <a:buNone/>
            </a:pPr>
            <a:r>
              <a:rPr lang="en-US" altLang="en-US" dirty="0"/>
              <a:t>		 Send backward</a:t>
            </a:r>
          </a:p>
          <a:p>
            <a:pPr lvl="1"/>
            <a:r>
              <a:rPr lang="en-US" altLang="en-US" dirty="0"/>
              <a:t>This way, text can appearing in front of images or vice versa</a:t>
            </a:r>
          </a:p>
          <a:p>
            <a:pPr lvl="1"/>
            <a:r>
              <a:rPr lang="en-US" altLang="en-US" dirty="0"/>
              <a:t>You must right</a:t>
            </a:r>
            <a:br>
              <a:rPr lang="en-US" altLang="en-US" dirty="0"/>
            </a:br>
            <a:r>
              <a:rPr lang="en-US" altLang="en-US" dirty="0"/>
              <a:t>click on the</a:t>
            </a:r>
            <a:br>
              <a:rPr lang="en-US" altLang="en-US" dirty="0"/>
            </a:br>
            <a:r>
              <a:rPr lang="en-US" altLang="en-US" dirty="0"/>
              <a:t>grey border </a:t>
            </a:r>
            <a:r>
              <a:rPr lang="en-US" altLang="en-US" dirty="0" smtClean="0"/>
              <a:t>of</a:t>
            </a:r>
            <a:br>
              <a:rPr lang="en-US" altLang="en-US" dirty="0" smtClean="0"/>
            </a:br>
            <a:r>
              <a:rPr lang="en-US" altLang="en-US" dirty="0" smtClean="0"/>
              <a:t>the </a:t>
            </a:r>
            <a:r>
              <a:rPr lang="en-US" altLang="en-US" dirty="0"/>
              <a:t>text boxes...</a:t>
            </a:r>
          </a:p>
        </p:txBody>
      </p:sp>
      <p:pic>
        <p:nvPicPr>
          <p:cNvPr id="11674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437063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74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988" y="5373688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267075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745" name="Line 9"/>
          <p:cNvSpPr>
            <a:spLocks noChangeShapeType="1"/>
          </p:cNvSpPr>
          <p:nvPr/>
        </p:nvSpPr>
        <p:spPr bwMode="auto">
          <a:xfrm flipV="1">
            <a:off x="5076825" y="5876925"/>
            <a:ext cx="1871663" cy="2889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3960813" y="5989638"/>
            <a:ext cx="118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porcupine</a:t>
            </a:r>
          </a:p>
        </p:txBody>
      </p:sp>
      <p:pic>
        <p:nvPicPr>
          <p:cNvPr id="11674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733256"/>
            <a:ext cx="15240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44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b="1" dirty="0"/>
              <a:t>Review of </a:t>
            </a:r>
            <a:r>
              <a:rPr lang="en-US" altLang="en-US" sz="2400" b="1" dirty="0" smtClean="0"/>
              <a:t>test data indicates conservatism </a:t>
            </a:r>
            <a:r>
              <a:rPr lang="en-US" altLang="en-US" sz="2400" b="1" dirty="0"/>
              <a:t>for </a:t>
            </a:r>
            <a:r>
              <a:rPr lang="en-US" altLang="en-US" sz="2400" b="1" dirty="0" smtClean="0"/>
              <a:t>tile penetration</a:t>
            </a:r>
            <a:endParaRPr lang="en-US" altLang="en-US" sz="2400" b="1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b="1"/>
              <a:t>The existing SOFI on tile test data used to create Crater</a:t>
            </a:r>
            <a:br>
              <a:rPr lang="en-US" altLang="en-US" sz="2000" b="1"/>
            </a:br>
            <a:r>
              <a:rPr lang="en-US" altLang="en-US" sz="2000" b="1"/>
              <a:t>was reviewed along with STS-87 Southwest Research data</a:t>
            </a:r>
          </a:p>
          <a:p>
            <a:pPr lvl="1"/>
            <a:r>
              <a:rPr lang="en-US" altLang="en-US" sz="1800" b="1"/>
              <a:t>Crater overpredicted penetration of tile coating</a:t>
            </a:r>
            <a:br>
              <a:rPr lang="en-US" altLang="en-US" sz="1800" b="1"/>
            </a:br>
            <a:r>
              <a:rPr lang="en-US" altLang="en-US" sz="1800" b="1"/>
              <a:t>significantly</a:t>
            </a:r>
          </a:p>
          <a:p>
            <a:pPr lvl="2"/>
            <a:r>
              <a:rPr lang="en-US" altLang="en-US" sz="1600" b="1"/>
              <a:t>Initial penetration to described by normal velocity</a:t>
            </a:r>
          </a:p>
          <a:p>
            <a:pPr lvl="3"/>
            <a:r>
              <a:rPr lang="en-US" altLang="en-US" sz="1400"/>
              <a:t>Varies with volume/mass of projectile (e.g., 200ft/sec for</a:t>
            </a:r>
            <a:br>
              <a:rPr lang="en-US" altLang="en-US" sz="1400"/>
            </a:br>
            <a:r>
              <a:rPr lang="en-US" altLang="en-US" sz="1400"/>
              <a:t>3cu. In)</a:t>
            </a:r>
          </a:p>
          <a:p>
            <a:pPr lvl="2"/>
            <a:r>
              <a:rPr lang="en-US" altLang="en-US" sz="1600" b="1"/>
              <a:t>Significant energy is required for the softer SOFI particle</a:t>
            </a:r>
            <a:br>
              <a:rPr lang="en-US" altLang="en-US" sz="1600" b="1"/>
            </a:br>
            <a:r>
              <a:rPr lang="en-US" altLang="en-US" sz="1600" b="1"/>
              <a:t>to penetrate the relatively hard tile coating</a:t>
            </a:r>
          </a:p>
          <a:p>
            <a:pPr lvl="3"/>
            <a:r>
              <a:rPr lang="en-US" altLang="en-US" sz="1400"/>
              <a:t>Test results do show that it is possible at sufficient mass</a:t>
            </a:r>
            <a:br>
              <a:rPr lang="en-US" altLang="en-US" sz="1400"/>
            </a:br>
            <a:r>
              <a:rPr lang="en-US" altLang="en-US" sz="1400"/>
              <a:t>and velocity</a:t>
            </a:r>
          </a:p>
          <a:p>
            <a:pPr lvl="2"/>
            <a:r>
              <a:rPr lang="en-US" altLang="en-US" sz="1600" b="1"/>
              <a:t>Conversely, once tile is penetrated SOFI can cause</a:t>
            </a:r>
            <a:br>
              <a:rPr lang="en-US" altLang="en-US" sz="1600" b="1"/>
            </a:br>
            <a:r>
              <a:rPr lang="en-US" altLang="en-US" sz="1600" b="1"/>
              <a:t>significant damage</a:t>
            </a:r>
          </a:p>
          <a:p>
            <a:pPr lvl="3"/>
            <a:r>
              <a:rPr lang="en-US" altLang="en-US" sz="1400"/>
              <a:t>Minor variations in total energy (above penetration level)</a:t>
            </a:r>
            <a:br>
              <a:rPr lang="en-US" altLang="en-US" sz="1400"/>
            </a:br>
            <a:r>
              <a:rPr lang="en-US" altLang="en-US" sz="1400"/>
              <a:t>can cause significant tile damage</a:t>
            </a:r>
          </a:p>
          <a:p>
            <a:pPr lvl="1"/>
            <a:r>
              <a:rPr lang="en-US" altLang="en-US" sz="1800" b="1"/>
              <a:t>Flight condition is significantly outside of test database</a:t>
            </a:r>
          </a:p>
          <a:p>
            <a:pPr lvl="2"/>
            <a:r>
              <a:rPr lang="en-US" altLang="en-US" sz="1600" b="1"/>
              <a:t>Volume of ramp is 1920cu in vs 3 cu in for test</a:t>
            </a:r>
            <a:endParaRPr lang="en-US" altLang="en-US" sz="1600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 rot="-1211148">
            <a:off x="539750" y="3357563"/>
            <a:ext cx="796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CC0000"/>
                </a:solidFill>
              </a:rPr>
              <a:t>HOPEFULLY YOUR SLIDES DO NOT LOOK LIKE THIS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 rot="-1211148">
            <a:off x="568325" y="3371850"/>
            <a:ext cx="796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chemeClr val="bg1"/>
                </a:solidFill>
              </a:rPr>
              <a:t>HOPEFULLY YOUR SLIDES DO NOT LOOK LIKE THIS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 rot="-1211148">
            <a:off x="596900" y="3386138"/>
            <a:ext cx="796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HOPEFULLY YOUR SLIDES DO NOT LOOK LIKE THIS</a:t>
            </a:r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179388" y="6364288"/>
            <a:ext cx="78660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>
                <a:solidFill>
                  <a:schemeClr val="bg2"/>
                </a:solidFill>
              </a:rPr>
              <a:t>Parker et al., “Orbiter Assessment of STS-107 ET Bipod Insulation Ramp Impact”, January 23, 2003.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158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You can introduce organization charts</a:t>
            </a:r>
          </a:p>
          <a:p>
            <a:pPr lvl="1"/>
            <a:r>
              <a:rPr lang="en-US" altLang="en-US" dirty="0"/>
              <a:t>Not too much detail, </a:t>
            </a:r>
            <a:r>
              <a:rPr lang="en-US" altLang="en-US" dirty="0" smtClean="0"/>
              <a:t>please</a:t>
            </a:r>
          </a:p>
          <a:p>
            <a:pPr lvl="1"/>
            <a:r>
              <a:rPr lang="en-US" altLang="en-US" dirty="0" smtClean="0"/>
              <a:t>Use a larger font size!</a:t>
            </a:r>
            <a:endParaRPr lang="en-US" alt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95288" y="2565400"/>
          <a:ext cx="8137525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129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Try to avoid the other “features”</a:t>
            </a:r>
          </a:p>
          <a:p>
            <a:pPr lvl="1"/>
            <a:r>
              <a:rPr lang="en-US" altLang="en-US" dirty="0"/>
              <a:t>Especially</a:t>
            </a:r>
          </a:p>
        </p:txBody>
      </p:sp>
      <p:sp>
        <p:nvSpPr>
          <p:cNvPr id="119837" name="WordArt 29"/>
          <p:cNvSpPr>
            <a:spLocks noChangeArrowheads="1" noChangeShapeType="1" noTextEdit="1"/>
          </p:cNvSpPr>
          <p:nvPr/>
        </p:nvSpPr>
        <p:spPr bwMode="auto">
          <a:xfrm>
            <a:off x="1763713" y="2565400"/>
            <a:ext cx="1628775" cy="6381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CA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Word Art</a:t>
            </a:r>
          </a:p>
        </p:txBody>
      </p:sp>
      <p:sp>
        <p:nvSpPr>
          <p:cNvPr id="119838" name="WordArt 30"/>
          <p:cNvSpPr>
            <a:spLocks noChangeArrowheads="1" noChangeShapeType="1" noTextEdit="1"/>
          </p:cNvSpPr>
          <p:nvPr/>
        </p:nvSpPr>
        <p:spPr bwMode="auto">
          <a:xfrm>
            <a:off x="1187450" y="3068638"/>
            <a:ext cx="6762750" cy="8747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CA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Do you want to loose all credebility?</a:t>
            </a:r>
          </a:p>
        </p:txBody>
      </p:sp>
      <p:sp>
        <p:nvSpPr>
          <p:cNvPr id="119839" name="WordArt 31"/>
          <p:cNvSpPr>
            <a:spLocks noChangeArrowheads="1" noChangeShapeType="1" noTextEdit="1"/>
          </p:cNvSpPr>
          <p:nvPr/>
        </p:nvSpPr>
        <p:spPr bwMode="auto">
          <a:xfrm>
            <a:off x="611188" y="5373688"/>
            <a:ext cx="8382000" cy="638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CA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If you like this in a presentation,</a:t>
            </a:r>
          </a:p>
          <a:p>
            <a:pPr algn="ctr"/>
            <a:r>
              <a:rPr lang="en-CA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maybe you should consider a different degree</a:t>
            </a:r>
          </a:p>
        </p:txBody>
      </p:sp>
      <p:sp>
        <p:nvSpPr>
          <p:cNvPr id="119840" name="WordArt 32"/>
          <p:cNvSpPr>
            <a:spLocks noChangeArrowheads="1" noChangeShapeType="1" noTextEdit="1"/>
          </p:cNvSpPr>
          <p:nvPr/>
        </p:nvSpPr>
        <p:spPr bwMode="auto">
          <a:xfrm>
            <a:off x="611188" y="3871913"/>
            <a:ext cx="78486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CA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Are you in marketing?</a:t>
            </a:r>
            <a:endParaRPr lang="en-CA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254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Another </a:t>
            </a:r>
            <a:r>
              <a:rPr lang="en-US" altLang="en-US" dirty="0" smtClean="0">
                <a:solidFill>
                  <a:schemeClr val="tx1"/>
                </a:solidFill>
              </a:rPr>
              <a:t>title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Fill in a few more slides</a:t>
            </a:r>
          </a:p>
          <a:p>
            <a:pPr lvl="1"/>
            <a:r>
              <a:rPr lang="en-US" altLang="en-US" dirty="0"/>
              <a:t>One slide per minute</a:t>
            </a:r>
          </a:p>
          <a:p>
            <a:r>
              <a:rPr lang="en-US" altLang="en-US" dirty="0"/>
              <a:t>To practice, press F5</a:t>
            </a:r>
          </a:p>
          <a:p>
            <a:r>
              <a:rPr lang="en-US" altLang="en-US" dirty="0"/>
              <a:t>Good luck!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24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Summary/Conclusions (as appropriate)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Put your summaries and conclusions here</a:t>
            </a:r>
          </a:p>
          <a:p>
            <a:pPr lvl="1"/>
            <a:r>
              <a:rPr lang="en-US" altLang="en-US" dirty="0"/>
              <a:t>The audience will remember most what they read here</a:t>
            </a:r>
          </a:p>
          <a:p>
            <a:pPr lvl="1"/>
            <a:r>
              <a:rPr lang="en-US" altLang="en-US" dirty="0"/>
              <a:t>Reiterate </a:t>
            </a:r>
            <a:r>
              <a:rPr lang="en-US" altLang="en-US" dirty="0" smtClean="0"/>
              <a:t>but rephrase and </a:t>
            </a:r>
            <a:r>
              <a:rPr lang="en-US" altLang="en-US" dirty="0"/>
              <a:t>do not simply </a:t>
            </a:r>
            <a:r>
              <a:rPr lang="en-US" altLang="en-US" dirty="0" smtClean="0"/>
              <a:t>repeat</a:t>
            </a:r>
          </a:p>
          <a:p>
            <a:pPr lvl="1"/>
            <a:r>
              <a:rPr lang="en-US" altLang="en-US" dirty="0" smtClean="0"/>
              <a:t>If you’re running out of time, just say</a:t>
            </a:r>
          </a:p>
          <a:p>
            <a:pPr lvl="1"/>
            <a:endParaRPr lang="en-US" altLang="en-US" dirty="0" smtClean="0"/>
          </a:p>
          <a:p>
            <a:pPr marL="457200" lvl="1" indent="0">
              <a:buNone/>
            </a:pPr>
            <a:r>
              <a:rPr lang="en-US" altLang="en-US" dirty="0"/>
              <a:t>	</a:t>
            </a:r>
            <a:r>
              <a:rPr lang="en-US" altLang="en-US" sz="2400" dirty="0" smtClean="0"/>
              <a:t>“And here are my summary and conclusions.</a:t>
            </a:r>
          </a:p>
          <a:p>
            <a:pPr marL="457200" lvl="1" indent="0">
              <a:buNone/>
            </a:pPr>
            <a:r>
              <a:rPr lang="en-US" altLang="en-US" sz="2400" dirty="0"/>
              <a:t>	</a:t>
            </a:r>
            <a:r>
              <a:rPr lang="en-US" altLang="en-US" sz="2400" dirty="0" smtClean="0"/>
              <a:t>  Are there any questions?”</a:t>
            </a:r>
            <a:endParaRPr lang="en-US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745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1800" dirty="0" smtClean="0"/>
              <a:t>[1]	</a:t>
            </a:r>
            <a:r>
              <a:rPr lang="en-US" altLang="en-US" sz="1800" dirty="0" smtClean="0">
                <a:solidFill>
                  <a:srgbClr val="000000"/>
                </a:solidFill>
              </a:rPr>
              <a:t>Edward R. Tufte, </a:t>
            </a:r>
            <a:r>
              <a:rPr lang="en-US" altLang="en-US" sz="1800" i="1" dirty="0" smtClean="0">
                <a:solidFill>
                  <a:srgbClr val="000000"/>
                </a:solidFill>
              </a:rPr>
              <a:t>The Visual Display of Quantitative Information</a:t>
            </a:r>
            <a:r>
              <a:rPr lang="en-US" altLang="en-US" sz="1800" dirty="0" smtClean="0">
                <a:solidFill>
                  <a:srgbClr val="000000"/>
                </a:solidFill>
              </a:rPr>
              <a:t>, 2nd Ed., Graphics Press LLC, Cheshire, </a:t>
            </a:r>
            <a:r>
              <a:rPr lang="en-US" altLang="en-US" sz="1800" dirty="0" err="1" smtClean="0">
                <a:solidFill>
                  <a:srgbClr val="000000"/>
                </a:solidFill>
              </a:rPr>
              <a:t>Conneticut</a:t>
            </a:r>
            <a:r>
              <a:rPr lang="en-US" altLang="en-US" sz="1800" dirty="0" smtClean="0">
                <a:solidFill>
                  <a:srgbClr val="000000"/>
                </a:solidFill>
              </a:rPr>
              <a:t>, 2001. </a:t>
            </a:r>
          </a:p>
          <a:p>
            <a:pPr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</a:rPr>
              <a:t>[2]	Edward R. Tufte, </a:t>
            </a:r>
            <a:r>
              <a:rPr lang="en-US" altLang="en-US" sz="1800" i="1" dirty="0" smtClean="0">
                <a:solidFill>
                  <a:srgbClr val="000000"/>
                </a:solidFill>
              </a:rPr>
              <a:t>Visual Explanations</a:t>
            </a:r>
            <a:r>
              <a:rPr lang="en-US" altLang="en-US" sz="1800" dirty="0" smtClean="0">
                <a:solidFill>
                  <a:srgbClr val="000000"/>
                </a:solidFill>
              </a:rPr>
              <a:t>, Graphics Press LLC,</a:t>
            </a:r>
            <a:br>
              <a:rPr lang="en-US" altLang="en-US" sz="1800" dirty="0" smtClean="0">
                <a:solidFill>
                  <a:srgbClr val="000000"/>
                </a:solidFill>
              </a:rPr>
            </a:br>
            <a:r>
              <a:rPr lang="en-US" altLang="en-US" sz="1800" dirty="0" smtClean="0">
                <a:solidFill>
                  <a:srgbClr val="000000"/>
                </a:solidFill>
              </a:rPr>
              <a:t>Cheshire, </a:t>
            </a:r>
            <a:r>
              <a:rPr lang="en-US" altLang="en-US" sz="1800" dirty="0" err="1" smtClean="0">
                <a:solidFill>
                  <a:srgbClr val="000000"/>
                </a:solidFill>
              </a:rPr>
              <a:t>Conneticut</a:t>
            </a:r>
            <a:r>
              <a:rPr lang="en-US" altLang="en-US" sz="1800" dirty="0" smtClean="0">
                <a:solidFill>
                  <a:srgbClr val="000000"/>
                </a:solidFill>
              </a:rPr>
              <a:t>, 1997.</a:t>
            </a:r>
            <a:r>
              <a:rPr lang="en-US" altLang="en-US" sz="1800" dirty="0" smtClean="0"/>
              <a:t> </a:t>
            </a:r>
          </a:p>
          <a:p>
            <a:pPr>
              <a:buFontTx/>
              <a:buNone/>
            </a:pPr>
            <a:r>
              <a:rPr lang="en-US" altLang="en-US" sz="1800" dirty="0" smtClean="0"/>
              <a:t>[3]	Michael Alley, </a:t>
            </a:r>
            <a:r>
              <a:rPr lang="en-US" altLang="en-US" sz="1800" i="1" dirty="0" smtClean="0"/>
              <a:t>The Craft of Scientific Presentations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Birkhauser</a:t>
            </a:r>
            <a:r>
              <a:rPr lang="en-US" altLang="en-US" sz="1800" dirty="0" smtClean="0"/>
              <a:t>, 2003. </a:t>
            </a:r>
          </a:p>
          <a:p>
            <a:pPr>
              <a:buFontTx/>
              <a:buNone/>
            </a:pPr>
            <a:r>
              <a:rPr lang="en-US" altLang="en-US" sz="1800" dirty="0" smtClean="0"/>
              <a:t>[4]	Douglas Wilhelm Harder, “Guidelines for Technical Presentations”:</a:t>
            </a:r>
          </a:p>
          <a:p>
            <a:pPr algn="ctr"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smtClean="0"/>
              <a:t>https://ece.uwaterloo.ca/~dwharder/Presentations/Guidelines/</a:t>
            </a:r>
          </a:p>
          <a:p>
            <a:pPr>
              <a:buFontTx/>
              <a:buNone/>
            </a:pPr>
            <a:r>
              <a:rPr lang="en-US" altLang="en-US" sz="1800" dirty="0" smtClean="0"/>
              <a:t>[5]	Photograph by Matthew </a:t>
            </a:r>
            <a:r>
              <a:rPr lang="en-US" altLang="en-US" sz="1800" dirty="0" err="1" smtClean="0"/>
              <a:t>Manjos</a:t>
            </a:r>
            <a:endParaRPr lang="en-US" altLang="en-US" sz="1800" dirty="0" smtClean="0"/>
          </a:p>
          <a:p>
            <a:pPr>
              <a:buFontTx/>
              <a:buNone/>
            </a:pPr>
            <a:endParaRPr lang="en-US" altLang="en-US" sz="1800" dirty="0" smtClean="0"/>
          </a:p>
          <a:p>
            <a:pPr marL="0" indent="0">
              <a:buNone/>
            </a:pPr>
            <a:r>
              <a:rPr lang="en-US" altLang="en-US" sz="1800" dirty="0" smtClean="0"/>
              <a:t>This template presentation was prepared by Douglas Wilhelm Harder.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443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Some introductory sentence:</a:t>
            </a:r>
          </a:p>
          <a:p>
            <a:pPr lvl="1"/>
            <a:r>
              <a:rPr lang="en-CA" dirty="0" smtClean="0"/>
              <a:t>First item</a:t>
            </a:r>
          </a:p>
          <a:p>
            <a:pPr lvl="1"/>
            <a:r>
              <a:rPr lang="en-CA" dirty="0" smtClean="0"/>
              <a:t>Second item</a:t>
            </a:r>
          </a:p>
          <a:p>
            <a:pPr lvl="1"/>
            <a:r>
              <a:rPr lang="en-CA" dirty="0" smtClean="0"/>
              <a:t>Another item</a:t>
            </a:r>
          </a:p>
          <a:p>
            <a:pPr lvl="2"/>
            <a:r>
              <a:rPr lang="en-CA" dirty="0" smtClean="0"/>
              <a:t>First item related to another item</a:t>
            </a:r>
          </a:p>
          <a:p>
            <a:pPr lvl="2"/>
            <a:r>
              <a:rPr lang="en-CA" dirty="0" smtClean="0"/>
              <a:t>Second related item</a:t>
            </a:r>
          </a:p>
          <a:p>
            <a:pPr lvl="2"/>
            <a:r>
              <a:rPr lang="en-CA" dirty="0" smtClean="0"/>
              <a:t>Another related item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00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Things to 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You should:</a:t>
            </a:r>
          </a:p>
          <a:p>
            <a:pPr lvl="1"/>
            <a:r>
              <a:rPr lang="en-CA" dirty="0" smtClean="0"/>
              <a:t>Save this file as your userid_tpm.pptx</a:t>
            </a:r>
          </a:p>
          <a:p>
            <a:pPr lvl="1"/>
            <a:r>
              <a:rPr lang="en-CA" dirty="0" smtClean="0"/>
              <a:t>If you want a different font, change the font on the first slide of</a:t>
            </a:r>
          </a:p>
          <a:p>
            <a:pPr marL="457200" lvl="1" indent="0">
              <a:buNone/>
            </a:pPr>
            <a:r>
              <a:rPr lang="en-CA" dirty="0"/>
              <a:t>	</a:t>
            </a:r>
            <a:r>
              <a:rPr lang="en-CA" i="1" dirty="0" smtClean="0"/>
              <a:t>View</a:t>
            </a:r>
            <a:r>
              <a:rPr lang="en-CA" dirty="0" smtClean="0"/>
              <a:t> → </a:t>
            </a:r>
            <a:r>
              <a:rPr lang="en-CA" i="1" dirty="0" smtClean="0"/>
              <a:t>Slide Master</a:t>
            </a:r>
          </a:p>
          <a:p>
            <a:pPr lvl="1"/>
            <a:r>
              <a:rPr lang="en-CA" dirty="0" smtClean="0"/>
              <a:t>Pick a sans serif font; not one with serifs, like 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</a:p>
          <a:p>
            <a:pPr lvl="1"/>
            <a:r>
              <a:rPr lang="en-CA" dirty="0" smtClean="0"/>
              <a:t>Close Slide Master view with </a:t>
            </a:r>
            <a:r>
              <a:rPr lang="en-CA" i="1" dirty="0" smtClean="0"/>
              <a:t>Slide Master </a:t>
            </a:r>
            <a:r>
              <a:rPr lang="en-CA" dirty="0" smtClean="0"/>
              <a:t>→ </a:t>
            </a:r>
            <a:r>
              <a:rPr lang="en-CA" i="1" dirty="0" smtClean="0"/>
              <a:t>Close Master View</a:t>
            </a:r>
          </a:p>
          <a:p>
            <a:pPr lvl="1"/>
            <a:r>
              <a:rPr lang="en-CA" dirty="0" smtClean="0"/>
              <a:t>Update the Footer (which appears at the top) as directed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29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Appropriate title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Introduce your topic or problem</a:t>
            </a:r>
          </a:p>
          <a:p>
            <a:pPr lvl="1"/>
            <a:r>
              <a:rPr lang="en-CA" dirty="0" smtClean="0"/>
              <a:t>Give the audience an appropriate background</a:t>
            </a:r>
          </a:p>
          <a:p>
            <a:pPr lvl="1"/>
            <a:r>
              <a:rPr lang="en-CA" dirty="0" smtClean="0"/>
              <a:t>Assume they are intelligent but ignorant about your topic</a:t>
            </a:r>
          </a:p>
          <a:p>
            <a:pPr lvl="1"/>
            <a:r>
              <a:rPr lang="en-CA" dirty="0" smtClean="0"/>
              <a:t>Give a brief overview that allows the audience to follow</a:t>
            </a:r>
          </a:p>
          <a:p>
            <a:pPr lvl="2"/>
            <a:r>
              <a:rPr lang="en-CA" dirty="0" smtClean="0"/>
              <a:t>Do not teach</a:t>
            </a:r>
          </a:p>
          <a:p>
            <a:pPr lvl="1"/>
            <a:r>
              <a:rPr lang="en-CA" dirty="0" smtClean="0"/>
              <a:t>Images can be useful here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74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About templates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Important quote:</a:t>
            </a:r>
          </a:p>
          <a:p>
            <a:pPr lvl="1">
              <a:buFontTx/>
              <a:buNone/>
            </a:pPr>
            <a:r>
              <a:rPr lang="en-US" altLang="en-US" dirty="0" smtClean="0"/>
              <a:t>	“If someone hands you a presentation template to use,</a:t>
            </a:r>
            <a:br>
              <a:rPr lang="en-US" altLang="en-US" dirty="0" smtClean="0"/>
            </a:br>
            <a:r>
              <a:rPr lang="en-US" altLang="en-US" dirty="0" smtClean="0"/>
              <a:t>  then use it as a guideline but not as something carved</a:t>
            </a:r>
            <a:br>
              <a:rPr lang="en-US" altLang="en-US" dirty="0" smtClean="0"/>
            </a:br>
            <a:r>
              <a:rPr lang="en-US" altLang="en-US" dirty="0" smtClean="0"/>
              <a:t>  in stone. Add to it, revise it, and make it your own.”</a:t>
            </a:r>
          </a:p>
          <a:p>
            <a:endParaRPr lang="en-US" altLang="en-US" dirty="0" smtClean="0"/>
          </a:p>
          <a:p>
            <a:pPr marL="0" indent="0">
              <a:buNone/>
            </a:pPr>
            <a:r>
              <a:rPr lang="en-US" altLang="en-US" dirty="0" smtClean="0"/>
              <a:t>Consider visiting</a:t>
            </a:r>
          </a:p>
          <a:p>
            <a:pPr algn="ctr"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https://drive.google.com/templates?type=presentations</a:t>
            </a:r>
          </a:p>
          <a:p>
            <a:pPr lvl="1"/>
            <a:r>
              <a:rPr lang="en-US" altLang="en-US" dirty="0" smtClean="0"/>
              <a:t>The author’s opinion:</a:t>
            </a:r>
          </a:p>
          <a:p>
            <a:pPr lvl="2"/>
            <a:r>
              <a:rPr lang="en-US" altLang="en-US" dirty="0" smtClean="0"/>
              <a:t>They’re too flashy</a:t>
            </a:r>
          </a:p>
          <a:p>
            <a:pPr lvl="2"/>
            <a:r>
              <a:rPr lang="en-US" altLang="en-US" dirty="0" smtClean="0"/>
              <a:t>Perhaps the author is too dull</a:t>
            </a:r>
            <a:endParaRPr lang="en-US" altLang="en-US" sz="1400" dirty="0">
              <a:latin typeface="Consolas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04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Another title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Bullet points are necessary</a:t>
            </a:r>
          </a:p>
          <a:p>
            <a:pPr lvl="1"/>
            <a:r>
              <a:rPr lang="en-CA" dirty="0" smtClean="0"/>
              <a:t>Just ensure the slides are organized</a:t>
            </a:r>
          </a:p>
          <a:p>
            <a:pPr lvl="1"/>
            <a:endParaRPr lang="en-CA" dirty="0"/>
          </a:p>
          <a:p>
            <a:pPr marL="0" indent="0">
              <a:buNone/>
            </a:pPr>
            <a:r>
              <a:rPr lang="en-CA" dirty="0" smtClean="0"/>
              <a:t>Avoid using complete sentences, as they become tedious to read, and the more there is to read on the slide, the less the audience will be listening to you.</a:t>
            </a:r>
          </a:p>
          <a:p>
            <a:pPr marL="0" indent="0">
              <a:buNone/>
            </a:pPr>
            <a:r>
              <a:rPr lang="en-CA" dirty="0" smtClean="0"/>
              <a:t>Pay attention to this, you who are now thinking about putting down every word you intend to write.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66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Another title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Custom Animations allow you to make text appear</a:t>
            </a:r>
          </a:p>
          <a:p>
            <a:pPr lvl="1"/>
            <a:r>
              <a:rPr lang="en-US" altLang="en-US" dirty="0" smtClean="0"/>
              <a:t>Open Sli</a:t>
            </a:r>
            <a:r>
              <a:rPr lang="en-US" altLang="en-US" u="sng" dirty="0" smtClean="0"/>
              <a:t>d</a:t>
            </a:r>
            <a:r>
              <a:rPr lang="en-US" altLang="en-US" dirty="0" smtClean="0"/>
              <a:t>e </a:t>
            </a:r>
            <a:r>
              <a:rPr lang="en-US" altLang="en-US" dirty="0" err="1" smtClean="0"/>
              <a:t>Show→Custo</a:t>
            </a:r>
            <a:r>
              <a:rPr lang="en-US" altLang="en-US" u="sng" dirty="0" err="1" smtClean="0"/>
              <a:t>m</a:t>
            </a:r>
            <a:r>
              <a:rPr lang="en-US" altLang="en-US" dirty="0" smtClean="0"/>
              <a:t> Animation...</a:t>
            </a:r>
          </a:p>
          <a:p>
            <a:pPr lvl="1"/>
            <a:r>
              <a:rPr lang="en-US" altLang="en-US" dirty="0" smtClean="0"/>
              <a:t>Add with Effect→</a:t>
            </a:r>
            <a:r>
              <a:rPr lang="en-US" altLang="en-US" u="sng" dirty="0" smtClean="0"/>
              <a:t>E</a:t>
            </a:r>
            <a:r>
              <a:rPr lang="en-US" altLang="en-US" dirty="0" smtClean="0"/>
              <a:t>ntrance→</a:t>
            </a:r>
            <a:r>
              <a:rPr lang="en-US" altLang="en-US" u="sng" dirty="0" smtClean="0"/>
              <a:t>1</a:t>
            </a:r>
            <a:r>
              <a:rPr lang="en-US" altLang="en-US" dirty="0" smtClean="0"/>
              <a:t>. Appear</a:t>
            </a:r>
          </a:p>
          <a:p>
            <a:pPr>
              <a:buFontTx/>
              <a:buNone/>
            </a:pPr>
            <a:r>
              <a:rPr lang="en-US" altLang="en-US" dirty="0" smtClean="0"/>
              <a:t>Do not go crazy with animations</a:t>
            </a:r>
          </a:p>
          <a:p>
            <a:pPr lvl="1"/>
            <a:r>
              <a:rPr lang="en-US" altLang="en-US" dirty="0" smtClean="0"/>
              <a:t>Technical audiences will become annoyed</a:t>
            </a:r>
          </a:p>
          <a:p>
            <a:pPr marL="457200" lvl="1" indent="0">
              <a:buNone/>
            </a:pPr>
            <a:r>
              <a:rPr lang="en-US" altLang="en-US" dirty="0" smtClean="0"/>
              <a:t>	“That’s cute.  The presenter knows how to use PowerPoint…</a:t>
            </a:r>
          </a:p>
          <a:p>
            <a:pPr marL="457200" lvl="1" indent="0">
              <a:buNone/>
            </a:pPr>
            <a:r>
              <a:rPr lang="en-US" altLang="en-US" dirty="0"/>
              <a:t>	</a:t>
            </a:r>
            <a:r>
              <a:rPr lang="en-US" altLang="en-US" dirty="0" smtClean="0"/>
              <a:t>  Now tell us   something useful.”</a:t>
            </a:r>
          </a:p>
          <a:p>
            <a:pPr>
              <a:buFontTx/>
              <a:buNone/>
            </a:pPr>
            <a:endParaRPr lang="en-US" altLang="en-US" dirty="0" smtClean="0"/>
          </a:p>
          <a:p>
            <a:pPr marL="0" indent="0">
              <a:buNone/>
            </a:pPr>
            <a:r>
              <a:rPr lang="en-US" altLang="en-US" dirty="0" smtClean="0"/>
              <a:t>Use Shift-Enter to break to the</a:t>
            </a:r>
            <a:br>
              <a:rPr lang="en-US" altLang="en-US" dirty="0" smtClean="0"/>
            </a:br>
            <a:r>
              <a:rPr lang="en-US" altLang="en-US" dirty="0" smtClean="0"/>
              <a:t>next line with the same style</a:t>
            </a:r>
          </a:p>
          <a:p>
            <a:pPr lvl="1"/>
            <a:r>
              <a:rPr lang="en-US" altLang="en-US" dirty="0" smtClean="0"/>
              <a:t>Remember, these slides are far too dense…</a:t>
            </a:r>
          </a:p>
          <a:p>
            <a:pPr lvl="1"/>
            <a:r>
              <a:rPr lang="en-US" altLang="en-US" dirty="0" smtClean="0"/>
              <a:t>Your voice carries the message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6345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Another title (but don’t use “…”)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Equations?  Useful, but don’t overuse</a:t>
            </a:r>
            <a:endParaRPr lang="en-US" altLang="en-US" dirty="0" smtClean="0">
              <a:latin typeface="Times New Roman" pitchFamily="18" charset="0"/>
            </a:endParaRPr>
          </a:p>
          <a:p>
            <a:pPr lvl="1"/>
            <a:r>
              <a:rPr lang="en-US" altLang="en-US" u="sng" dirty="0" err="1" smtClean="0"/>
              <a:t>I</a:t>
            </a:r>
            <a:r>
              <a:rPr lang="en-US" altLang="en-US" dirty="0" err="1" smtClean="0"/>
              <a:t>nsert→</a:t>
            </a:r>
            <a:r>
              <a:rPr lang="en-US" altLang="en-US" u="sng" dirty="0" err="1" smtClean="0"/>
              <a:t>O</a:t>
            </a:r>
            <a:r>
              <a:rPr lang="en-US" altLang="en-US" dirty="0" err="1" smtClean="0"/>
              <a:t>bject</a:t>
            </a:r>
            <a:r>
              <a:rPr lang="en-US" altLang="en-US" dirty="0" smtClean="0"/>
              <a:t>...</a:t>
            </a:r>
          </a:p>
          <a:p>
            <a:pPr lvl="1"/>
            <a:r>
              <a:rPr lang="en-US" altLang="en-US" dirty="0" smtClean="0"/>
              <a:t>Object Type:  Microsoft Equation 3.0</a:t>
            </a:r>
          </a:p>
          <a:p>
            <a:pPr lvl="1"/>
            <a:r>
              <a:rPr lang="en-US" altLang="en-US" dirty="0" smtClean="0"/>
              <a:t>The font is </a:t>
            </a:r>
            <a:r>
              <a:rPr lang="en-US" altLang="en-US" dirty="0" smtClean="0">
                <a:latin typeface="Times New Roman" pitchFamily="18" charset="0"/>
              </a:rPr>
              <a:t>Times New Roman</a:t>
            </a:r>
            <a:endParaRPr lang="en-US" altLang="en-US" dirty="0" smtClean="0"/>
          </a:p>
          <a:p>
            <a:pPr lvl="1"/>
            <a:endParaRPr lang="en-US" altLang="en-US" i="1" dirty="0" smtClean="0"/>
          </a:p>
          <a:p>
            <a:pPr lvl="1"/>
            <a:endParaRPr lang="en-US" altLang="en-US" i="1" dirty="0" smtClean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9400" y="4365625"/>
          <a:ext cx="42830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3" imgW="1904760" imgH="419040" progId="Equation.3">
                  <p:embed/>
                </p:oleObj>
              </mc:Choice>
              <mc:Fallback>
                <p:oleObj name="Equation" r:id="rId3" imgW="1904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4365625"/>
                        <a:ext cx="4283075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64163" y="3789363"/>
          <a:ext cx="2776537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5" imgW="1574640" imgH="431640" progId="Equation.3">
                  <p:embed/>
                </p:oleObj>
              </mc:Choice>
              <mc:Fallback>
                <p:oleObj name="Equation" r:id="rId5" imgW="1574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789363"/>
                        <a:ext cx="2776537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940425" y="2060575"/>
          <a:ext cx="2327275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7" imgW="1320480" imgH="711000" progId="Equation.3">
                  <p:embed/>
                </p:oleObj>
              </mc:Choice>
              <mc:Fallback>
                <p:oleObj name="Equation" r:id="rId7" imgW="132048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2060575"/>
                        <a:ext cx="2327275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00113" y="3248025"/>
          <a:ext cx="3313112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9" imgW="1879560" imgH="634680" progId="Equation.3">
                  <p:embed/>
                </p:oleObj>
              </mc:Choice>
              <mc:Fallback>
                <p:oleObj name="Equation" r:id="rId9" imgW="187956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48025"/>
                        <a:ext cx="3313112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003800" y="4652963"/>
          <a:ext cx="3716338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11" imgW="2108160" imgH="838080" progId="Equation.3">
                  <p:embed/>
                </p:oleObj>
              </mc:Choice>
              <mc:Fallback>
                <p:oleObj name="Equation" r:id="rId11" imgW="210816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652963"/>
                        <a:ext cx="3716338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268538" y="5661025"/>
          <a:ext cx="174148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13" imgW="774360" imgH="241200" progId="Equation.3">
                  <p:embed/>
                </p:oleObj>
              </mc:Choice>
              <mc:Fallback>
                <p:oleObj name="Equation" r:id="rId13" imgW="774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661025"/>
                        <a:ext cx="174148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851275" y="6113463"/>
            <a:ext cx="193322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CC0000"/>
                </a:solidFill>
              </a:rPr>
              <a:t>variables italicized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84888" y="3422650"/>
            <a:ext cx="26407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CC0000"/>
                </a:solidFill>
              </a:rPr>
              <a:t>vectors and matrices bold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 flipV="1">
            <a:off x="468313" y="4941888"/>
            <a:ext cx="142875" cy="3587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2124075" y="5589588"/>
            <a:ext cx="360363" cy="2159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H="1" flipV="1">
            <a:off x="3851275" y="6092825"/>
            <a:ext cx="144463" cy="730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H="1" flipV="1">
            <a:off x="3781425" y="5300663"/>
            <a:ext cx="503238" cy="865187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V="1">
            <a:off x="7164388" y="2781300"/>
            <a:ext cx="0" cy="6477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5938838" y="3716338"/>
            <a:ext cx="649287" cy="2889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07950" y="5229225"/>
            <a:ext cx="30660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CC0000"/>
                </a:solidFill>
              </a:rPr>
              <a:t>functions and numbers roman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9962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Another title (but don’t use “continued”)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Tables are useful:  </a:t>
            </a:r>
            <a:r>
              <a:rPr lang="en-US" altLang="en-US" u="sng" dirty="0" err="1" smtClean="0"/>
              <a:t>I</a:t>
            </a:r>
            <a:r>
              <a:rPr lang="en-US" altLang="en-US" dirty="0" err="1" smtClean="0"/>
              <a:t>nsert→</a:t>
            </a:r>
            <a:r>
              <a:rPr lang="en-US" altLang="en-US" u="sng" dirty="0" err="1" smtClean="0"/>
              <a:t>T</a:t>
            </a:r>
            <a:r>
              <a:rPr lang="en-US" altLang="en-US" dirty="0" err="1" smtClean="0"/>
              <a:t>able</a:t>
            </a:r>
            <a:r>
              <a:rPr lang="en-US" altLang="en-US" dirty="0" smtClean="0"/>
              <a:t>...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dirty="0" smtClean="0">
                <a:latin typeface="Consolas" pitchFamily="49" charset="0"/>
              </a:rPr>
              <a:t>Consolas</a:t>
            </a:r>
            <a:r>
              <a:rPr lang="en-US" altLang="en-US" dirty="0" smtClean="0"/>
              <a:t> typeface (</a:t>
            </a:r>
            <a:r>
              <a:rPr lang="en-US" altLang="en-US" b="1" dirty="0" smtClean="0">
                <a:latin typeface="Consolas" pitchFamily="49" charset="0"/>
              </a:rPr>
              <a:t>0/O</a:t>
            </a:r>
            <a:r>
              <a:rPr lang="en-US" altLang="en-US" dirty="0" smtClean="0"/>
              <a:t>) is used in the 1</a:t>
            </a:r>
            <a:r>
              <a:rPr lang="en-US" altLang="en-US" baseline="30000" dirty="0" smtClean="0"/>
              <a:t>st</a:t>
            </a:r>
            <a:r>
              <a:rPr lang="en-US" altLang="en-US" dirty="0" smtClean="0"/>
              <a:t> column</a:t>
            </a:r>
          </a:p>
          <a:p>
            <a:pPr lvl="2"/>
            <a:r>
              <a:rPr lang="en-US" altLang="en-US" dirty="0" smtClean="0"/>
              <a:t>Uses a slashed zero</a:t>
            </a:r>
          </a:p>
          <a:p>
            <a:pPr lvl="2"/>
            <a:r>
              <a:rPr lang="en-US" altLang="en-US" dirty="0" smtClean="0"/>
              <a:t>Nicer than </a:t>
            </a:r>
            <a:r>
              <a:rPr lang="en-US" altLang="en-US" dirty="0" smtClean="0">
                <a:latin typeface="Courier New" pitchFamily="49" charset="0"/>
              </a:rPr>
              <a:t>Courier New</a:t>
            </a:r>
            <a:r>
              <a:rPr lang="en-US" altLang="en-US" dirty="0" smtClean="0"/>
              <a:t> (</a:t>
            </a:r>
            <a:r>
              <a:rPr lang="en-US" altLang="en-US" b="1" dirty="0" smtClean="0">
                <a:latin typeface="Courier New" pitchFamily="49" charset="0"/>
              </a:rPr>
              <a:t>0/O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Title row is bold and center aligned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Select Insert→Header &amp; Footer→Footer</a:t>
            </a:r>
            <a:endParaRPr lang="en-CA"/>
          </a:p>
        </p:txBody>
      </p:sp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303828"/>
              </p:ext>
            </p:extLst>
          </p:nvPr>
        </p:nvGraphicFramePr>
        <p:xfrm>
          <a:off x="395537" y="4032208"/>
          <a:ext cx="8280918" cy="2562480"/>
        </p:xfrm>
        <a:graphic>
          <a:graphicData uri="http://schemas.openxmlformats.org/drawingml/2006/table">
            <a:tbl>
              <a:tblPr/>
              <a:tblGrid>
                <a:gridCol w="2052809"/>
                <a:gridCol w="1992995"/>
                <a:gridCol w="4235114"/>
              </a:tblGrid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STL Container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Data Structure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Comments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deque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hybrid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allows random access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vector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array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allows random access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priority_queue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onsolas" pitchFamily="49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heap-as-array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list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doubly linked list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 </a:t>
                      </a:r>
                      <a:r>
                        <a:rPr kumimoji="0" lang="en-US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forward_list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for a singly linked list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binary search tree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 </a:t>
                      </a:r>
                      <a:r>
                        <a:rPr kumimoji="0" lang="en-US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unordered_set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for a hash table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itchFamily="49" charset="0"/>
                        </a:rPr>
                        <a:t>map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binary search tree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 </a:t>
                      </a:r>
                      <a:r>
                        <a:rPr kumimoji="0" lang="en-US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unordered_map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for a hash table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68"/>
          <p:cNvSpPr txBox="1">
            <a:spLocks noChangeArrowheads="1"/>
          </p:cNvSpPr>
          <p:nvPr/>
        </p:nvSpPr>
        <p:spPr bwMode="auto">
          <a:xfrm>
            <a:off x="395536" y="3616283"/>
            <a:ext cx="59466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Table 1.  </a:t>
            </a:r>
            <a:r>
              <a:rPr lang="en-US" altLang="en-US" dirty="0" smtClean="0"/>
              <a:t>Standard Template Library (STL) container properties</a:t>
            </a:r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40221-31E4-4A90-9CFB-0004FEBD4F8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23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928</Words>
  <Application>Microsoft Office PowerPoint</Application>
  <PresentationFormat>On-screen Show (4:3)</PresentationFormat>
  <Paragraphs>234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Equation</vt:lpstr>
      <vt:lpstr>Title of presentation</vt:lpstr>
      <vt:lpstr>Outline</vt:lpstr>
      <vt:lpstr>Things to do</vt:lpstr>
      <vt:lpstr>Appropriate title</vt:lpstr>
      <vt:lpstr>About templates</vt:lpstr>
      <vt:lpstr>Another title</vt:lpstr>
      <vt:lpstr>Another title</vt:lpstr>
      <vt:lpstr>Another title (but don’t use “…”)</vt:lpstr>
      <vt:lpstr>Another title (but don’t use “continued”)</vt:lpstr>
      <vt:lpstr>Another title (don’t use “cont’d...”, either)</vt:lpstr>
      <vt:lpstr>Another title</vt:lpstr>
      <vt:lpstr>Another title</vt:lpstr>
      <vt:lpstr>Another title</vt:lpstr>
      <vt:lpstr>Review of test data indicates conservatism for tile penetration</vt:lpstr>
      <vt:lpstr>Another title</vt:lpstr>
      <vt:lpstr>Another title</vt:lpstr>
      <vt:lpstr>Another title</vt:lpstr>
      <vt:lpstr>Summary/Conclusions (as appropriate)</vt:lpstr>
      <vt:lpstr>References</vt:lpstr>
    </vt:vector>
  </TitlesOfParts>
  <Company>University of Waterloo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Douglas Wilhelm Harder</dc:creator>
  <cp:lastModifiedBy>Douglas Wilhelm Harder</cp:lastModifiedBy>
  <cp:revision>13</cp:revision>
  <dcterms:created xsi:type="dcterms:W3CDTF">2015-10-01T17:39:09Z</dcterms:created>
  <dcterms:modified xsi:type="dcterms:W3CDTF">2015-10-01T19:42:38Z</dcterms:modified>
</cp:coreProperties>
</file>