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
  </p:notesMasterIdLst>
  <p:sldIdLst>
    <p:sldId id="256" r:id="rId2"/>
    <p:sldId id="407" r:id="rId3"/>
    <p:sldId id="408" r:id="rId4"/>
    <p:sldId id="409" r:id="rId5"/>
    <p:sldId id="410" r:id="rId6"/>
    <p:sldId id="406" r:id="rId7"/>
    <p:sldId id="373"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9" d="100"/>
          <a:sy n="79" d="100"/>
        </p:scale>
        <p:origin x="-102" y="-2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939F32C-ACA9-4155-A038-2978A5EA9CEE}"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F6E4F02-CB35-4B88-A796-B383E99BC37E}" type="slidenum">
              <a:rPr lang="en-CA" smtClean="0"/>
              <a:pPr>
                <a:defRPr/>
              </a:pPr>
              <a:t>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Poisson distribution</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Poisson distribution</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endParaRPr lang="en-US" altLang="en-US" smtClean="0">
              <a:latin typeface="Arial" charset="0"/>
              <a:cs typeface="Arial" charset="0"/>
            </a:endParaRPr>
          </a:p>
        </p:txBody>
      </p:sp>
      <p:pic>
        <p:nvPicPr>
          <p:cNvPr id="5124" name="Picture 4" descr="C:\Users\dwharder\Desktop\a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263" y="1592263"/>
            <a:ext cx="36734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600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CA" altLang="en-US" smtClean="0">
              <a:latin typeface="Arial" charset="0"/>
              <a:cs typeface="Arial" charset="0"/>
            </a:endParaRPr>
          </a:p>
        </p:txBody>
      </p:sp>
      <p:sp>
        <p:nvSpPr>
          <p:cNvPr id="6147" name="Content Placeholder 2"/>
          <p:cNvSpPr>
            <a:spLocks noGrp="1"/>
          </p:cNvSpPr>
          <p:nvPr>
            <p:ph idx="1"/>
          </p:nvPr>
        </p:nvSpPr>
        <p:spPr/>
        <p:txBody>
          <a:bodyPr/>
          <a:lstStyle/>
          <a:p>
            <a:endParaRPr lang="en-CA" altLang="en-US" smtClean="0">
              <a:latin typeface="Arial" charset="0"/>
              <a:cs typeface="Arial" charset="0"/>
            </a:endParaRPr>
          </a:p>
        </p:txBody>
      </p:sp>
      <p:pic>
        <p:nvPicPr>
          <p:cNvPr id="6148" name="Picture 5" descr="C:\Users\dwharder\Desktop\a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592263"/>
            <a:ext cx="36734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26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CA" altLang="en-US" smtClean="0">
              <a:latin typeface="Arial" charset="0"/>
              <a:cs typeface="Arial" charset="0"/>
            </a:endParaRPr>
          </a:p>
        </p:txBody>
      </p:sp>
      <p:sp>
        <p:nvSpPr>
          <p:cNvPr id="7171" name="Content Placeholder 2"/>
          <p:cNvSpPr>
            <a:spLocks noGrp="1"/>
          </p:cNvSpPr>
          <p:nvPr>
            <p:ph idx="1"/>
          </p:nvPr>
        </p:nvSpPr>
        <p:spPr/>
        <p:txBody>
          <a:bodyPr/>
          <a:lstStyle/>
          <a:p>
            <a:endParaRPr lang="en-CA" altLang="en-US" smtClean="0">
              <a:latin typeface="Arial" charset="0"/>
              <a:cs typeface="Arial" charset="0"/>
            </a:endParaRPr>
          </a:p>
        </p:txBody>
      </p:sp>
      <p:pic>
        <p:nvPicPr>
          <p:cNvPr id="7172" name="Picture 6" descr="C:\Users\dwharder\Desktop\a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838" y="2584450"/>
            <a:ext cx="13303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95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CA" altLang="en-US" smtClean="0">
              <a:latin typeface="Arial" charset="0"/>
              <a:cs typeface="Arial" charset="0"/>
            </a:endParaRPr>
          </a:p>
        </p:txBody>
      </p:sp>
      <p:sp>
        <p:nvSpPr>
          <p:cNvPr id="8195" name="Content Placeholder 2"/>
          <p:cNvSpPr>
            <a:spLocks noGrp="1"/>
          </p:cNvSpPr>
          <p:nvPr>
            <p:ph idx="1"/>
          </p:nvPr>
        </p:nvSpPr>
        <p:spPr/>
        <p:txBody>
          <a:bodyPr/>
          <a:lstStyle/>
          <a:p>
            <a:pPr>
              <a:buFont typeface="Arial" charset="0"/>
              <a:buNone/>
            </a:pPr>
            <a:r>
              <a:rPr lang="en-CA" altLang="en-US" smtClean="0">
                <a:latin typeface="Arial" charset="0"/>
                <a:cs typeface="Arial" charset="0"/>
              </a:rPr>
              <a:t>	How</a:t>
            </a:r>
          </a:p>
        </p:txBody>
      </p:sp>
      <p:pic>
        <p:nvPicPr>
          <p:cNvPr id="8196" name="Picture 6" descr="C:\Users\dwharder\Desktop\a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838" y="2584450"/>
            <a:ext cx="13303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C:\Users\dwharder\Desktop\av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2584450"/>
            <a:ext cx="13303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49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Poisson distribution</a:t>
            </a:r>
          </a:p>
        </p:txBody>
      </p:sp>
    </p:spTree>
    <p:extLst>
      <p:ext uri="{BB962C8B-B14F-4D97-AF65-F5344CB8AC3E}">
        <p14:creationId xmlns:p14="http://schemas.microsoft.com/office/powerpoint/2010/main" val="1460950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http://en.wikipedia.org/wiki/Hash_function</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15538</TotalTime>
  <Words>9</Words>
  <Application>Microsoft Office PowerPoint</Application>
  <PresentationFormat>On-screen Show (4:3)</PresentationFormat>
  <Paragraphs>15</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Custom Design</vt:lpstr>
      <vt:lpstr>PowerPoint Presentation</vt:lpstr>
      <vt:lpstr>Outline</vt:lpstr>
      <vt:lpstr>PowerPoint Presentation</vt:lpstr>
      <vt:lpstr>PowerPoint Presentation</vt:lpstr>
      <vt:lpstr>PowerPoint Presentation</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1167</cp:revision>
  <dcterms:created xsi:type="dcterms:W3CDTF">2009-09-11T23:00:44Z</dcterms:created>
  <dcterms:modified xsi:type="dcterms:W3CDTF">2014-03-05T13:47:04Z</dcterms:modified>
</cp:coreProperties>
</file>