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1"/>
  </p:notesMasterIdLst>
  <p:handoutMasterIdLst>
    <p:handoutMasterId r:id="rId32"/>
  </p:handoutMasterIdLst>
  <p:sldIdLst>
    <p:sldId id="547" r:id="rId2"/>
    <p:sldId id="550" r:id="rId3"/>
    <p:sldId id="793" r:id="rId4"/>
    <p:sldId id="808" r:id="rId5"/>
    <p:sldId id="832" r:id="rId6"/>
    <p:sldId id="828" r:id="rId7"/>
    <p:sldId id="830" r:id="rId8"/>
    <p:sldId id="829" r:id="rId9"/>
    <p:sldId id="840" r:id="rId10"/>
    <p:sldId id="844" r:id="rId11"/>
    <p:sldId id="831" r:id="rId12"/>
    <p:sldId id="822" r:id="rId13"/>
    <p:sldId id="826" r:id="rId14"/>
    <p:sldId id="833" r:id="rId15"/>
    <p:sldId id="837" r:id="rId16"/>
    <p:sldId id="834" r:id="rId17"/>
    <p:sldId id="835" r:id="rId18"/>
    <p:sldId id="836" r:id="rId19"/>
    <p:sldId id="825" r:id="rId20"/>
    <p:sldId id="845" r:id="rId21"/>
    <p:sldId id="839" r:id="rId22"/>
    <p:sldId id="827" r:id="rId23"/>
    <p:sldId id="841" r:id="rId24"/>
    <p:sldId id="843" r:id="rId25"/>
    <p:sldId id="842" r:id="rId26"/>
    <p:sldId id="562" r:id="rId27"/>
    <p:sldId id="554" r:id="rId28"/>
    <p:sldId id="552" r:id="rId29"/>
    <p:sldId id="553" r:id="rId3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5079F-0E6B-4B83-8CA4-5A708BD8966C}" v="471" dt="2023-09-06T08:29:14.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1" autoAdjust="0"/>
    <p:restoredTop sz="94660"/>
  </p:normalViewPr>
  <p:slideViewPr>
    <p:cSldViewPr>
      <p:cViewPr varScale="1">
        <p:scale>
          <a:sx n="105" d="100"/>
          <a:sy n="105" d="100"/>
        </p:scale>
        <p:origin x="840"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1" d="100"/>
          <a:sy n="71" d="100"/>
        </p:scale>
        <p:origin x="-762" y="-102"/>
      </p:cViewPr>
      <p:guideLst>
        <p:guide orient="horz" pos="2880"/>
        <p:guide pos="2160"/>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Harder" userId="2b8d8b750cb213a7" providerId="LiveId" clId="{84B5079F-0E6B-4B83-8CA4-5A708BD8966C}"/>
    <pc:docChg chg="undo custSel modSld">
      <pc:chgData name="Douglas Harder" userId="2b8d8b750cb213a7" providerId="LiveId" clId="{84B5079F-0E6B-4B83-8CA4-5A708BD8966C}" dt="2023-09-06T08:29:14.828" v="651"/>
      <pc:docMkLst>
        <pc:docMk/>
      </pc:docMkLst>
      <pc:sldChg chg="addSp delSp modSp mod modTransition delAnim modAnim">
        <pc:chgData name="Douglas Harder" userId="2b8d8b750cb213a7" providerId="LiveId" clId="{84B5079F-0E6B-4B83-8CA4-5A708BD8966C}" dt="2023-09-06T07:36:01.805" v="6"/>
        <pc:sldMkLst>
          <pc:docMk/>
          <pc:sldMk cId="1323974343" sldId="547"/>
        </pc:sldMkLst>
        <pc:picChg chg="del">
          <ac:chgData name="Douglas Harder" userId="2b8d8b750cb213a7" providerId="LiveId" clId="{84B5079F-0E6B-4B83-8CA4-5A708BD8966C}" dt="2023-09-06T07:34:04.076" v="0" actId="478"/>
          <ac:picMkLst>
            <pc:docMk/>
            <pc:sldMk cId="1323974343" sldId="547"/>
            <ac:picMk id="3" creationId="{00000000-0000-0000-0000-000000000000}"/>
          </ac:picMkLst>
        </pc:picChg>
        <pc:picChg chg="add del mod">
          <ac:chgData name="Douglas Harder" userId="2b8d8b750cb213a7" providerId="LiveId" clId="{84B5079F-0E6B-4B83-8CA4-5A708BD8966C}" dt="2023-09-06T07:35:10.748" v="3"/>
          <ac:picMkLst>
            <pc:docMk/>
            <pc:sldMk cId="1323974343" sldId="547"/>
            <ac:picMk id="6" creationId="{8ECDF6F0-537D-EE2C-BDDE-6A654CBB593B}"/>
          </ac:picMkLst>
        </pc:picChg>
        <pc:picChg chg="add del mod">
          <ac:chgData name="Douglas Harder" userId="2b8d8b750cb213a7" providerId="LiveId" clId="{84B5079F-0E6B-4B83-8CA4-5A708BD8966C}" dt="2023-09-06T07:35:38.898" v="5"/>
          <ac:picMkLst>
            <pc:docMk/>
            <pc:sldMk cId="1323974343" sldId="547"/>
            <ac:picMk id="7" creationId="{7E699C2A-86F7-0B1B-3E65-9FABF38D4FD0}"/>
          </ac:picMkLst>
        </pc:picChg>
        <pc:picChg chg="add del mod ord">
          <ac:chgData name="Douglas Harder" userId="2b8d8b750cb213a7" providerId="LiveId" clId="{84B5079F-0E6B-4B83-8CA4-5A708BD8966C}" dt="2023-09-06T07:36:01.805" v="6"/>
          <ac:picMkLst>
            <pc:docMk/>
            <pc:sldMk cId="1323974343" sldId="547"/>
            <ac:picMk id="10" creationId="{D84E25BE-431F-2974-6138-7776DC416491}"/>
          </ac:picMkLst>
        </pc:picChg>
        <pc:picChg chg="add mod">
          <ac:chgData name="Douglas Harder" userId="2b8d8b750cb213a7" providerId="LiveId" clId="{84B5079F-0E6B-4B83-8CA4-5A708BD8966C}" dt="2023-09-06T07:36:01.805" v="6"/>
          <ac:picMkLst>
            <pc:docMk/>
            <pc:sldMk cId="1323974343" sldId="547"/>
            <ac:picMk id="11" creationId="{76BED3DD-56E6-4E64-62C2-F038C0DB24EC}"/>
          </ac:picMkLst>
        </pc:picChg>
      </pc:sldChg>
      <pc:sldChg chg="addSp delSp modSp mod modTransition modAnim">
        <pc:chgData name="Douglas Harder" userId="2b8d8b750cb213a7" providerId="LiveId" clId="{84B5079F-0E6B-4B83-8CA4-5A708BD8966C}" dt="2023-09-06T07:40:15.894" v="111"/>
        <pc:sldMkLst>
          <pc:docMk/>
          <pc:sldMk cId="3857443704" sldId="550"/>
        </pc:sldMkLst>
        <pc:spChg chg="mod">
          <ac:chgData name="Douglas Harder" userId="2b8d8b750cb213a7" providerId="LiveId" clId="{84B5079F-0E6B-4B83-8CA4-5A708BD8966C}" dt="2023-09-06T07:39:17.391" v="105" actId="20577"/>
          <ac:spMkLst>
            <pc:docMk/>
            <pc:sldMk cId="3857443704" sldId="550"/>
            <ac:spMk id="3" creationId="{00000000-0000-0000-0000-000000000000}"/>
          </ac:spMkLst>
        </pc:spChg>
        <pc:picChg chg="del">
          <ac:chgData name="Douglas Harder" userId="2b8d8b750cb213a7" providerId="LiveId" clId="{84B5079F-0E6B-4B83-8CA4-5A708BD8966C}" dt="2023-09-06T07:39:44.173" v="107"/>
          <ac:picMkLst>
            <pc:docMk/>
            <pc:sldMk cId="3857443704" sldId="550"/>
            <ac:picMk id="4" creationId="{00000000-0000-0000-0000-000000000000}"/>
          </ac:picMkLst>
        </pc:picChg>
        <pc:picChg chg="add del mod">
          <ac:chgData name="Douglas Harder" userId="2b8d8b750cb213a7" providerId="LiveId" clId="{84B5079F-0E6B-4B83-8CA4-5A708BD8966C}" dt="2023-09-06T07:39:52.699" v="108"/>
          <ac:picMkLst>
            <pc:docMk/>
            <pc:sldMk cId="3857443704" sldId="550"/>
            <ac:picMk id="8" creationId="{A6B4EE24-D451-28FF-B7AA-49F9CA592E74}"/>
          </ac:picMkLst>
        </pc:picChg>
        <pc:picChg chg="add del mod">
          <ac:chgData name="Douglas Harder" userId="2b8d8b750cb213a7" providerId="LiveId" clId="{84B5079F-0E6B-4B83-8CA4-5A708BD8966C}" dt="2023-09-06T07:39:54.569" v="110"/>
          <ac:picMkLst>
            <pc:docMk/>
            <pc:sldMk cId="3857443704" sldId="550"/>
            <ac:picMk id="9" creationId="{78121603-2ECF-1940-57DC-DE7ED6190B32}"/>
          </ac:picMkLst>
        </pc:picChg>
        <pc:picChg chg="add del mod ord">
          <ac:chgData name="Douglas Harder" userId="2b8d8b750cb213a7" providerId="LiveId" clId="{84B5079F-0E6B-4B83-8CA4-5A708BD8966C}" dt="2023-09-06T07:40:15.894" v="111"/>
          <ac:picMkLst>
            <pc:docMk/>
            <pc:sldMk cId="3857443704" sldId="550"/>
            <ac:picMk id="12" creationId="{2CE2C3DF-EF3F-70C4-2AC9-77C50FA37D62}"/>
          </ac:picMkLst>
        </pc:picChg>
        <pc:picChg chg="add mod">
          <ac:chgData name="Douglas Harder" userId="2b8d8b750cb213a7" providerId="LiveId" clId="{84B5079F-0E6B-4B83-8CA4-5A708BD8966C}" dt="2023-09-06T07:40:15.894" v="111"/>
          <ac:picMkLst>
            <pc:docMk/>
            <pc:sldMk cId="3857443704" sldId="550"/>
            <ac:picMk id="13" creationId="{446441A0-E172-DC97-DC1C-0942BC8F22EB}"/>
          </ac:picMkLst>
        </pc:picChg>
      </pc:sldChg>
      <pc:sldChg chg="addSp delSp modSp mod modTransition modAnim">
        <pc:chgData name="Douglas Harder" userId="2b8d8b750cb213a7" providerId="LiveId" clId="{84B5079F-0E6B-4B83-8CA4-5A708BD8966C}" dt="2023-09-06T08:29:14.828" v="651"/>
        <pc:sldMkLst>
          <pc:docMk/>
          <pc:sldMk cId="3446543318" sldId="562"/>
        </pc:sldMkLst>
        <pc:picChg chg="del">
          <ac:chgData name="Douglas Harder" userId="2b8d8b750cb213a7" providerId="LiveId" clId="{84B5079F-0E6B-4B83-8CA4-5A708BD8966C}" dt="2023-09-06T08:28:35.266" v="650"/>
          <ac:picMkLst>
            <pc:docMk/>
            <pc:sldMk cId="3446543318" sldId="562"/>
            <ac:picMk id="4" creationId="{00000000-0000-0000-0000-000000000000}"/>
          </ac:picMkLst>
        </pc:picChg>
        <pc:picChg chg="add del mod">
          <ac:chgData name="Douglas Harder" userId="2b8d8b750cb213a7" providerId="LiveId" clId="{84B5079F-0E6B-4B83-8CA4-5A708BD8966C}" dt="2023-09-06T08:29:14.828" v="651"/>
          <ac:picMkLst>
            <pc:docMk/>
            <pc:sldMk cId="3446543318" sldId="562"/>
            <ac:picMk id="7" creationId="{2315CCED-C4BC-0C19-E385-277CF53E2CF8}"/>
          </ac:picMkLst>
        </pc:picChg>
        <pc:picChg chg="add mod">
          <ac:chgData name="Douglas Harder" userId="2b8d8b750cb213a7" providerId="LiveId" clId="{84B5079F-0E6B-4B83-8CA4-5A708BD8966C}" dt="2023-09-06T08:29:14.828" v="651"/>
          <ac:picMkLst>
            <pc:docMk/>
            <pc:sldMk cId="3446543318" sldId="562"/>
            <ac:picMk id="8" creationId="{CBB5DB22-A5BA-19AD-EF51-15FA836A59A2}"/>
          </ac:picMkLst>
        </pc:picChg>
      </pc:sldChg>
      <pc:sldChg chg="addSp delSp modSp mod modTransition modAnim">
        <pc:chgData name="Douglas Harder" userId="2b8d8b750cb213a7" providerId="LiveId" clId="{84B5079F-0E6B-4B83-8CA4-5A708BD8966C}" dt="2023-09-06T07:42:25.456" v="117"/>
        <pc:sldMkLst>
          <pc:docMk/>
          <pc:sldMk cId="2481936531" sldId="793"/>
        </pc:sldMkLst>
        <pc:picChg chg="del">
          <ac:chgData name="Douglas Harder" userId="2b8d8b750cb213a7" providerId="LiveId" clId="{84B5079F-0E6B-4B83-8CA4-5A708BD8966C}" dt="2023-09-06T07:40:26.953" v="113"/>
          <ac:picMkLst>
            <pc:docMk/>
            <pc:sldMk cId="2481936531" sldId="793"/>
            <ac:picMk id="4" creationId="{00000000-0000-0000-0000-000000000000}"/>
          </ac:picMkLst>
        </pc:picChg>
        <pc:picChg chg="add del mod">
          <ac:chgData name="Douglas Harder" userId="2b8d8b750cb213a7" providerId="LiveId" clId="{84B5079F-0E6B-4B83-8CA4-5A708BD8966C}" dt="2023-09-06T07:41:00.184" v="114"/>
          <ac:picMkLst>
            <pc:docMk/>
            <pc:sldMk cId="2481936531" sldId="793"/>
            <ac:picMk id="8" creationId="{03D6F3B0-FA97-6DE6-CC6B-E37A80296091}"/>
          </ac:picMkLst>
        </pc:picChg>
        <pc:picChg chg="add del mod">
          <ac:chgData name="Douglas Harder" userId="2b8d8b750cb213a7" providerId="LiveId" clId="{84B5079F-0E6B-4B83-8CA4-5A708BD8966C}" dt="2023-09-06T07:41:11.072" v="116"/>
          <ac:picMkLst>
            <pc:docMk/>
            <pc:sldMk cId="2481936531" sldId="793"/>
            <ac:picMk id="9" creationId="{6AA7CBB7-9CD6-D165-D840-0FF6D17747E0}"/>
          </ac:picMkLst>
        </pc:picChg>
        <pc:picChg chg="add del mod ord">
          <ac:chgData name="Douglas Harder" userId="2b8d8b750cb213a7" providerId="LiveId" clId="{84B5079F-0E6B-4B83-8CA4-5A708BD8966C}" dt="2023-09-06T07:42:25.456" v="117"/>
          <ac:picMkLst>
            <pc:docMk/>
            <pc:sldMk cId="2481936531" sldId="793"/>
            <ac:picMk id="12" creationId="{D0FD7249-7E45-88ED-EF65-8166C45FE6E5}"/>
          </ac:picMkLst>
        </pc:picChg>
        <pc:picChg chg="add mod">
          <ac:chgData name="Douglas Harder" userId="2b8d8b750cb213a7" providerId="LiveId" clId="{84B5079F-0E6B-4B83-8CA4-5A708BD8966C}" dt="2023-09-06T07:42:25.456" v="117"/>
          <ac:picMkLst>
            <pc:docMk/>
            <pc:sldMk cId="2481936531" sldId="793"/>
            <ac:picMk id="13" creationId="{5A61D6A9-C3D4-5A88-B36A-3DBD04E10644}"/>
          </ac:picMkLst>
        </pc:picChg>
      </pc:sldChg>
      <pc:sldChg chg="addSp delSp modSp mod modTransition modAnim">
        <pc:chgData name="Douglas Harder" userId="2b8d8b750cb213a7" providerId="LiveId" clId="{84B5079F-0E6B-4B83-8CA4-5A708BD8966C}" dt="2023-09-06T07:54:59.441" v="299"/>
        <pc:sldMkLst>
          <pc:docMk/>
          <pc:sldMk cId="67478126" sldId="829"/>
        </pc:sldMkLst>
        <pc:spChg chg="mod">
          <ac:chgData name="Douglas Harder" userId="2b8d8b750cb213a7" providerId="LiveId" clId="{84B5079F-0E6B-4B83-8CA4-5A708BD8966C}" dt="2023-09-06T07:51:10.964" v="291" actId="20577"/>
          <ac:spMkLst>
            <pc:docMk/>
            <pc:sldMk cId="67478126" sldId="829"/>
            <ac:spMk id="3" creationId="{00000000-0000-0000-0000-000000000000}"/>
          </ac:spMkLst>
        </pc:spChg>
        <pc:picChg chg="add del mod">
          <ac:chgData name="Douglas Harder" userId="2b8d8b750cb213a7" providerId="LiveId" clId="{84B5079F-0E6B-4B83-8CA4-5A708BD8966C}" dt="2023-09-06T07:49:59.923" v="154"/>
          <ac:picMkLst>
            <pc:docMk/>
            <pc:sldMk cId="67478126" sldId="829"/>
            <ac:picMk id="5" creationId="{A2AF1D7D-929C-3731-DA00-572C0FBCB6D1}"/>
          </ac:picMkLst>
        </pc:picChg>
        <pc:picChg chg="del">
          <ac:chgData name="Douglas Harder" userId="2b8d8b750cb213a7" providerId="LiveId" clId="{84B5079F-0E6B-4B83-8CA4-5A708BD8966C}" dt="2023-09-06T07:49:09.537" v="153"/>
          <ac:picMkLst>
            <pc:docMk/>
            <pc:sldMk cId="67478126" sldId="829"/>
            <ac:picMk id="6" creationId="{00000000-0000-0000-0000-000000000000}"/>
          </ac:picMkLst>
        </pc:picChg>
        <pc:picChg chg="add del mod">
          <ac:chgData name="Douglas Harder" userId="2b8d8b750cb213a7" providerId="LiveId" clId="{84B5079F-0E6B-4B83-8CA4-5A708BD8966C}" dt="2023-09-06T07:51:41.574" v="295"/>
          <ac:picMkLst>
            <pc:docMk/>
            <pc:sldMk cId="67478126" sldId="829"/>
            <ac:picMk id="7" creationId="{87307F9B-05AD-09C2-EFDD-787D8F3B1D09}"/>
          </ac:picMkLst>
        </pc:picChg>
        <pc:picChg chg="add del mod ord">
          <ac:chgData name="Douglas Harder" userId="2b8d8b750cb213a7" providerId="LiveId" clId="{84B5079F-0E6B-4B83-8CA4-5A708BD8966C}" dt="2023-09-06T07:52:38.999" v="296"/>
          <ac:picMkLst>
            <pc:docMk/>
            <pc:sldMk cId="67478126" sldId="829"/>
            <ac:picMk id="11" creationId="{8618D6B6-599A-1FED-017B-C2715F752317}"/>
          </ac:picMkLst>
        </pc:picChg>
        <pc:picChg chg="add del mod">
          <ac:chgData name="Douglas Harder" userId="2b8d8b750cb213a7" providerId="LiveId" clId="{84B5079F-0E6B-4B83-8CA4-5A708BD8966C}" dt="2023-09-06T07:53:17.105" v="298"/>
          <ac:picMkLst>
            <pc:docMk/>
            <pc:sldMk cId="67478126" sldId="829"/>
            <ac:picMk id="12" creationId="{6F713923-5E7E-A546-52F2-55679044BCF7}"/>
          </ac:picMkLst>
        </pc:picChg>
        <pc:picChg chg="add del mod ord">
          <ac:chgData name="Douglas Harder" userId="2b8d8b750cb213a7" providerId="LiveId" clId="{84B5079F-0E6B-4B83-8CA4-5A708BD8966C}" dt="2023-09-06T07:54:59.441" v="299"/>
          <ac:picMkLst>
            <pc:docMk/>
            <pc:sldMk cId="67478126" sldId="829"/>
            <ac:picMk id="15" creationId="{D21D7D95-00AE-0BAA-BC9A-854096BE483A}"/>
          </ac:picMkLst>
        </pc:picChg>
        <pc:picChg chg="add mod">
          <ac:chgData name="Douglas Harder" userId="2b8d8b750cb213a7" providerId="LiveId" clId="{84B5079F-0E6B-4B83-8CA4-5A708BD8966C}" dt="2023-09-06T07:54:59.441" v="299"/>
          <ac:picMkLst>
            <pc:docMk/>
            <pc:sldMk cId="67478126" sldId="829"/>
            <ac:picMk id="16" creationId="{175A9BE4-006F-4B17-B47F-FE7455BECB41}"/>
          </ac:picMkLst>
        </pc:picChg>
      </pc:sldChg>
      <pc:sldChg chg="modSp modAnim">
        <pc:chgData name="Douglas Harder" userId="2b8d8b750cb213a7" providerId="LiveId" clId="{84B5079F-0E6B-4B83-8CA4-5A708BD8966C}" dt="2023-09-06T07:48:22.623" v="150" actId="20577"/>
        <pc:sldMkLst>
          <pc:docMk/>
          <pc:sldMk cId="721629330" sldId="830"/>
        </pc:sldMkLst>
        <pc:spChg chg="mod">
          <ac:chgData name="Douglas Harder" userId="2b8d8b750cb213a7" providerId="LiveId" clId="{84B5079F-0E6B-4B83-8CA4-5A708BD8966C}" dt="2023-09-06T07:48:22.623" v="150" actId="20577"/>
          <ac:spMkLst>
            <pc:docMk/>
            <pc:sldMk cId="721629330" sldId="830"/>
            <ac:spMk id="3" creationId="{00000000-0000-0000-0000-000000000000}"/>
          </ac:spMkLst>
        </pc:spChg>
        <pc:picChg chg="mod">
          <ac:chgData name="Douglas Harder" userId="2b8d8b750cb213a7" providerId="LiveId" clId="{84B5079F-0E6B-4B83-8CA4-5A708BD8966C}" dt="2023-09-06T07:45:18.619" v="118" actId="1076"/>
          <ac:picMkLst>
            <pc:docMk/>
            <pc:sldMk cId="721629330" sldId="830"/>
            <ac:picMk id="1029" creationId="{00000000-0000-0000-0000-000000000000}"/>
          </ac:picMkLst>
        </pc:picChg>
      </pc:sldChg>
      <pc:sldChg chg="modSp mod">
        <pc:chgData name="Douglas Harder" userId="2b8d8b750cb213a7" providerId="LiveId" clId="{84B5079F-0E6B-4B83-8CA4-5A708BD8966C}" dt="2023-09-06T08:11:45.938" v="394" actId="5793"/>
        <pc:sldMkLst>
          <pc:docMk/>
          <pc:sldMk cId="3233069727" sldId="831"/>
        </pc:sldMkLst>
        <pc:spChg chg="mod">
          <ac:chgData name="Douglas Harder" userId="2b8d8b750cb213a7" providerId="LiveId" clId="{84B5079F-0E6B-4B83-8CA4-5A708BD8966C}" dt="2023-09-06T08:11:45.938" v="394" actId="5793"/>
          <ac:spMkLst>
            <pc:docMk/>
            <pc:sldMk cId="3233069727" sldId="831"/>
            <ac:spMk id="3" creationId="{00000000-0000-0000-0000-000000000000}"/>
          </ac:spMkLst>
        </pc:spChg>
      </pc:sldChg>
      <pc:sldChg chg="addSp delSp modSp mod modTransition modAnim">
        <pc:chgData name="Douglas Harder" userId="2b8d8b750cb213a7" providerId="LiveId" clId="{84B5079F-0E6B-4B83-8CA4-5A708BD8966C}" dt="2023-09-06T08:15:23.807" v="403"/>
        <pc:sldMkLst>
          <pc:docMk/>
          <pc:sldMk cId="3624912911" sldId="833"/>
        </pc:sldMkLst>
        <pc:picChg chg="del">
          <ac:chgData name="Douglas Harder" userId="2b8d8b750cb213a7" providerId="LiveId" clId="{84B5079F-0E6B-4B83-8CA4-5A708BD8966C}" dt="2023-09-06T08:13:37.384" v="396"/>
          <ac:picMkLst>
            <pc:docMk/>
            <pc:sldMk cId="3624912911" sldId="833"/>
            <ac:picMk id="4" creationId="{00000000-0000-0000-0000-000000000000}"/>
          </ac:picMkLst>
        </pc:picChg>
        <pc:picChg chg="add del mod">
          <ac:chgData name="Douglas Harder" userId="2b8d8b750cb213a7" providerId="LiveId" clId="{84B5079F-0E6B-4B83-8CA4-5A708BD8966C}" dt="2023-09-06T08:14:16.816" v="397"/>
          <ac:picMkLst>
            <pc:docMk/>
            <pc:sldMk cId="3624912911" sldId="833"/>
            <ac:picMk id="6" creationId="{273815EB-4515-0468-5405-71CCAAA5A074}"/>
          </ac:picMkLst>
        </pc:picChg>
        <pc:picChg chg="add del mod">
          <ac:chgData name="Douglas Harder" userId="2b8d8b750cb213a7" providerId="LiveId" clId="{84B5079F-0E6B-4B83-8CA4-5A708BD8966C}" dt="2023-09-06T08:14:22.372" v="399"/>
          <ac:picMkLst>
            <pc:docMk/>
            <pc:sldMk cId="3624912911" sldId="833"/>
            <ac:picMk id="7" creationId="{F8FD99E6-DD85-2FD1-AAB9-9B719EE381CC}"/>
          </ac:picMkLst>
        </pc:picChg>
        <pc:picChg chg="add del mod ord">
          <ac:chgData name="Douglas Harder" userId="2b8d8b750cb213a7" providerId="LiveId" clId="{84B5079F-0E6B-4B83-8CA4-5A708BD8966C}" dt="2023-09-06T08:14:47.343" v="400"/>
          <ac:picMkLst>
            <pc:docMk/>
            <pc:sldMk cId="3624912911" sldId="833"/>
            <ac:picMk id="10" creationId="{68129730-E6E6-43B4-4FB4-617E615F3440}"/>
          </ac:picMkLst>
        </pc:picChg>
        <pc:picChg chg="add del mod">
          <ac:chgData name="Douglas Harder" userId="2b8d8b750cb213a7" providerId="LiveId" clId="{84B5079F-0E6B-4B83-8CA4-5A708BD8966C}" dt="2023-09-06T08:14:51.954" v="402"/>
          <ac:picMkLst>
            <pc:docMk/>
            <pc:sldMk cId="3624912911" sldId="833"/>
            <ac:picMk id="11" creationId="{DE479F0E-0B83-EA5E-4962-DF12DDB6AF66}"/>
          </ac:picMkLst>
        </pc:picChg>
        <pc:picChg chg="add del mod ord">
          <ac:chgData name="Douglas Harder" userId="2b8d8b750cb213a7" providerId="LiveId" clId="{84B5079F-0E6B-4B83-8CA4-5A708BD8966C}" dt="2023-09-06T08:15:23.807" v="403"/>
          <ac:picMkLst>
            <pc:docMk/>
            <pc:sldMk cId="3624912911" sldId="833"/>
            <ac:picMk id="14" creationId="{77CBA06F-5198-AA8B-3825-5147469CA7AB}"/>
          </ac:picMkLst>
        </pc:picChg>
        <pc:picChg chg="add mod">
          <ac:chgData name="Douglas Harder" userId="2b8d8b750cb213a7" providerId="LiveId" clId="{84B5079F-0E6B-4B83-8CA4-5A708BD8966C}" dt="2023-09-06T08:15:23.807" v="403"/>
          <ac:picMkLst>
            <pc:docMk/>
            <pc:sldMk cId="3624912911" sldId="833"/>
            <ac:picMk id="15" creationId="{D7E7BA84-0808-AAC3-1704-17AECECD14CE}"/>
          </ac:picMkLst>
        </pc:picChg>
      </pc:sldChg>
      <pc:sldChg chg="addSp delSp modSp mod modTransition modAnim">
        <pc:chgData name="Douglas Harder" userId="2b8d8b750cb213a7" providerId="LiveId" clId="{84B5079F-0E6B-4B83-8CA4-5A708BD8966C}" dt="2023-09-06T08:18:23.491" v="425"/>
        <pc:sldMkLst>
          <pc:docMk/>
          <pc:sldMk cId="3584227821" sldId="839"/>
        </pc:sldMkLst>
        <pc:picChg chg="del">
          <ac:chgData name="Douglas Harder" userId="2b8d8b750cb213a7" providerId="LiveId" clId="{84B5079F-0E6B-4B83-8CA4-5A708BD8966C}" dt="2023-09-06T08:16:39.882" v="424"/>
          <ac:picMkLst>
            <pc:docMk/>
            <pc:sldMk cId="3584227821" sldId="839"/>
            <ac:picMk id="4" creationId="{00000000-0000-0000-0000-000000000000}"/>
          </ac:picMkLst>
        </pc:picChg>
        <pc:picChg chg="add del mod">
          <ac:chgData name="Douglas Harder" userId="2b8d8b750cb213a7" providerId="LiveId" clId="{84B5079F-0E6B-4B83-8CA4-5A708BD8966C}" dt="2023-09-06T08:18:23.491" v="425"/>
          <ac:picMkLst>
            <pc:docMk/>
            <pc:sldMk cId="3584227821" sldId="839"/>
            <ac:picMk id="6" creationId="{E6DB11A6-0C45-7972-DE19-0E5AFFB1B253}"/>
          </ac:picMkLst>
        </pc:picChg>
        <pc:picChg chg="add mod">
          <ac:chgData name="Douglas Harder" userId="2b8d8b750cb213a7" providerId="LiveId" clId="{84B5079F-0E6B-4B83-8CA4-5A708BD8966C}" dt="2023-09-06T08:18:23.491" v="425"/>
          <ac:picMkLst>
            <pc:docMk/>
            <pc:sldMk cId="3584227821" sldId="839"/>
            <ac:picMk id="7" creationId="{E1D99EE4-7C08-13C8-14A9-1A6B86338A48}"/>
          </ac:picMkLst>
        </pc:picChg>
        <pc:picChg chg="mod">
          <ac:chgData name="Douglas Harder" userId="2b8d8b750cb213a7" providerId="LiveId" clId="{84B5079F-0E6B-4B83-8CA4-5A708BD8966C}" dt="2023-09-06T08:16:27.910" v="422" actId="1037"/>
          <ac:picMkLst>
            <pc:docMk/>
            <pc:sldMk cId="3584227821" sldId="839"/>
            <ac:picMk id="1026" creationId="{00000000-0000-0000-0000-000000000000}"/>
          </ac:picMkLst>
        </pc:picChg>
      </pc:sldChg>
      <pc:sldChg chg="addSp delSp modSp mod modTransition modAnim">
        <pc:chgData name="Douglas Harder" userId="2b8d8b750cb213a7" providerId="LiveId" clId="{84B5079F-0E6B-4B83-8CA4-5A708BD8966C}" dt="2023-09-06T08:08:51.889" v="364"/>
        <pc:sldMkLst>
          <pc:docMk/>
          <pc:sldMk cId="3430049592" sldId="840"/>
        </pc:sldMkLst>
        <pc:spChg chg="mod">
          <ac:chgData name="Douglas Harder" userId="2b8d8b750cb213a7" providerId="LiveId" clId="{84B5079F-0E6B-4B83-8CA4-5A708BD8966C}" dt="2023-09-06T07:56:17.153" v="322" actId="20577"/>
          <ac:spMkLst>
            <pc:docMk/>
            <pc:sldMk cId="3430049592" sldId="840"/>
            <ac:spMk id="3" creationId="{00000000-0000-0000-0000-000000000000}"/>
          </ac:spMkLst>
        </pc:spChg>
        <pc:spChg chg="add del">
          <ac:chgData name="Douglas Harder" userId="2b8d8b750cb213a7" providerId="LiveId" clId="{84B5079F-0E6B-4B83-8CA4-5A708BD8966C}" dt="2023-09-06T07:55:42.333" v="305" actId="22"/>
          <ac:spMkLst>
            <pc:docMk/>
            <pc:sldMk cId="3430049592" sldId="840"/>
            <ac:spMk id="10" creationId="{55CAE7BA-036E-4EE4-5759-B09DDD626F6C}"/>
          </ac:spMkLst>
        </pc:spChg>
        <pc:spChg chg="add mod">
          <ac:chgData name="Douglas Harder" userId="2b8d8b750cb213a7" providerId="LiveId" clId="{84B5079F-0E6B-4B83-8CA4-5A708BD8966C}" dt="2023-09-06T07:56:33.914" v="329" actId="1035"/>
          <ac:spMkLst>
            <pc:docMk/>
            <pc:sldMk cId="3430049592" sldId="840"/>
            <ac:spMk id="12" creationId="{4D295A81-B9E6-4363-A837-C22A8D180822}"/>
          </ac:spMkLst>
        </pc:spChg>
        <pc:picChg chg="del">
          <ac:chgData name="Douglas Harder" userId="2b8d8b750cb213a7" providerId="LiveId" clId="{84B5079F-0E6B-4B83-8CA4-5A708BD8966C}" dt="2023-09-06T07:57:23.002" v="339"/>
          <ac:picMkLst>
            <pc:docMk/>
            <pc:sldMk cId="3430049592" sldId="840"/>
            <ac:picMk id="6" creationId="{00000000-0000-0000-0000-000000000000}"/>
          </ac:picMkLst>
        </pc:picChg>
        <pc:picChg chg="add del mod">
          <ac:chgData name="Douglas Harder" userId="2b8d8b750cb213a7" providerId="LiveId" clId="{84B5079F-0E6B-4B83-8CA4-5A708BD8966C}" dt="2023-09-06T07:57:40.561" v="340"/>
          <ac:picMkLst>
            <pc:docMk/>
            <pc:sldMk cId="3430049592" sldId="840"/>
            <ac:picMk id="14" creationId="{0C7AC145-3C96-B947-39E7-B613266F9D2A}"/>
          </ac:picMkLst>
        </pc:picChg>
        <pc:picChg chg="add del mod">
          <ac:chgData name="Douglas Harder" userId="2b8d8b750cb213a7" providerId="LiveId" clId="{84B5079F-0E6B-4B83-8CA4-5A708BD8966C}" dt="2023-09-06T07:57:45.167" v="342"/>
          <ac:picMkLst>
            <pc:docMk/>
            <pc:sldMk cId="3430049592" sldId="840"/>
            <ac:picMk id="15" creationId="{C526D8C1-4BE7-8271-DD39-8D5F7EED7FE6}"/>
          </ac:picMkLst>
        </pc:picChg>
        <pc:picChg chg="add del mod ord">
          <ac:chgData name="Douglas Harder" userId="2b8d8b750cb213a7" providerId="LiveId" clId="{84B5079F-0E6B-4B83-8CA4-5A708BD8966C}" dt="2023-09-06T07:57:51.891" v="343"/>
          <ac:picMkLst>
            <pc:docMk/>
            <pc:sldMk cId="3430049592" sldId="840"/>
            <ac:picMk id="18" creationId="{CB570B2B-69B0-2D49-DCD9-CF50FDDA3490}"/>
          </ac:picMkLst>
        </pc:picChg>
        <pc:picChg chg="add del mod">
          <ac:chgData name="Douglas Harder" userId="2b8d8b750cb213a7" providerId="LiveId" clId="{84B5079F-0E6B-4B83-8CA4-5A708BD8966C}" dt="2023-09-06T07:57:56.478" v="345"/>
          <ac:picMkLst>
            <pc:docMk/>
            <pc:sldMk cId="3430049592" sldId="840"/>
            <ac:picMk id="19" creationId="{9915212F-4327-D2A2-30E9-840D2E756D6C}"/>
          </ac:picMkLst>
        </pc:picChg>
        <pc:picChg chg="add del mod ord">
          <ac:chgData name="Douglas Harder" userId="2b8d8b750cb213a7" providerId="LiveId" clId="{84B5079F-0E6B-4B83-8CA4-5A708BD8966C}" dt="2023-09-06T07:58:36.869" v="346"/>
          <ac:picMkLst>
            <pc:docMk/>
            <pc:sldMk cId="3430049592" sldId="840"/>
            <ac:picMk id="22" creationId="{A724ADAD-8F5E-32BF-5F81-760DA16FE70B}"/>
          </ac:picMkLst>
        </pc:picChg>
        <pc:picChg chg="add del mod">
          <ac:chgData name="Douglas Harder" userId="2b8d8b750cb213a7" providerId="LiveId" clId="{84B5079F-0E6B-4B83-8CA4-5A708BD8966C}" dt="2023-09-06T07:58:43.219" v="348"/>
          <ac:picMkLst>
            <pc:docMk/>
            <pc:sldMk cId="3430049592" sldId="840"/>
            <ac:picMk id="23" creationId="{A7D50890-6AE9-B711-750D-6FB5FAF27072}"/>
          </ac:picMkLst>
        </pc:picChg>
        <pc:picChg chg="add del mod ord">
          <ac:chgData name="Douglas Harder" userId="2b8d8b750cb213a7" providerId="LiveId" clId="{84B5079F-0E6B-4B83-8CA4-5A708BD8966C}" dt="2023-09-06T08:01:39.808" v="349"/>
          <ac:picMkLst>
            <pc:docMk/>
            <pc:sldMk cId="3430049592" sldId="840"/>
            <ac:picMk id="26" creationId="{408EF791-B6B9-BD7C-61A5-75F423A2AC11}"/>
          </ac:picMkLst>
        </pc:picChg>
        <pc:picChg chg="add del mod">
          <ac:chgData name="Douglas Harder" userId="2b8d8b750cb213a7" providerId="LiveId" clId="{84B5079F-0E6B-4B83-8CA4-5A708BD8966C}" dt="2023-09-06T08:01:44.538" v="351"/>
          <ac:picMkLst>
            <pc:docMk/>
            <pc:sldMk cId="3430049592" sldId="840"/>
            <ac:picMk id="27" creationId="{4B4040D3-7E79-060F-4E42-4A4E430B3476}"/>
          </ac:picMkLst>
        </pc:picChg>
        <pc:picChg chg="add del mod ord">
          <ac:chgData name="Douglas Harder" userId="2b8d8b750cb213a7" providerId="LiveId" clId="{84B5079F-0E6B-4B83-8CA4-5A708BD8966C}" dt="2023-09-06T08:02:26.448" v="352"/>
          <ac:picMkLst>
            <pc:docMk/>
            <pc:sldMk cId="3430049592" sldId="840"/>
            <ac:picMk id="30" creationId="{D46EF78E-28D4-303E-E785-464DA0AF07E1}"/>
          </ac:picMkLst>
        </pc:picChg>
        <pc:picChg chg="add del mod">
          <ac:chgData name="Douglas Harder" userId="2b8d8b750cb213a7" providerId="LiveId" clId="{84B5079F-0E6B-4B83-8CA4-5A708BD8966C}" dt="2023-09-06T08:02:29.783" v="354"/>
          <ac:picMkLst>
            <pc:docMk/>
            <pc:sldMk cId="3430049592" sldId="840"/>
            <ac:picMk id="31" creationId="{59058870-E41A-8BFB-B18D-E91A77DE6866}"/>
          </ac:picMkLst>
        </pc:picChg>
        <pc:picChg chg="add del mod ord">
          <ac:chgData name="Douglas Harder" userId="2b8d8b750cb213a7" providerId="LiveId" clId="{84B5079F-0E6B-4B83-8CA4-5A708BD8966C}" dt="2023-09-06T08:02:41.666" v="355"/>
          <ac:picMkLst>
            <pc:docMk/>
            <pc:sldMk cId="3430049592" sldId="840"/>
            <ac:picMk id="34" creationId="{DF701D3C-C9AE-8A32-B295-BD9E48F318F9}"/>
          </ac:picMkLst>
        </pc:picChg>
        <pc:picChg chg="add del mod">
          <ac:chgData name="Douglas Harder" userId="2b8d8b750cb213a7" providerId="LiveId" clId="{84B5079F-0E6B-4B83-8CA4-5A708BD8966C}" dt="2023-09-06T08:02:45.011" v="357"/>
          <ac:picMkLst>
            <pc:docMk/>
            <pc:sldMk cId="3430049592" sldId="840"/>
            <ac:picMk id="35" creationId="{365AFCD2-6F72-BADC-085C-47AAC21ED2CC}"/>
          </ac:picMkLst>
        </pc:picChg>
        <pc:picChg chg="add del mod ord">
          <ac:chgData name="Douglas Harder" userId="2b8d8b750cb213a7" providerId="LiveId" clId="{84B5079F-0E6B-4B83-8CA4-5A708BD8966C}" dt="2023-09-06T08:05:31.211" v="358"/>
          <ac:picMkLst>
            <pc:docMk/>
            <pc:sldMk cId="3430049592" sldId="840"/>
            <ac:picMk id="38" creationId="{EAAC8573-1E84-D714-8BA1-898CE38D1EC6}"/>
          </ac:picMkLst>
        </pc:picChg>
        <pc:picChg chg="add del mod">
          <ac:chgData name="Douglas Harder" userId="2b8d8b750cb213a7" providerId="LiveId" clId="{84B5079F-0E6B-4B83-8CA4-5A708BD8966C}" dt="2023-09-06T08:05:51.723" v="360"/>
          <ac:picMkLst>
            <pc:docMk/>
            <pc:sldMk cId="3430049592" sldId="840"/>
            <ac:picMk id="39" creationId="{1E9D6B24-1617-959F-C981-F16640676ACE}"/>
          </ac:picMkLst>
        </pc:picChg>
        <pc:picChg chg="add del mod ord">
          <ac:chgData name="Douglas Harder" userId="2b8d8b750cb213a7" providerId="LiveId" clId="{84B5079F-0E6B-4B83-8CA4-5A708BD8966C}" dt="2023-09-06T08:06:11.255" v="361"/>
          <ac:picMkLst>
            <pc:docMk/>
            <pc:sldMk cId="3430049592" sldId="840"/>
            <ac:picMk id="42" creationId="{8C36BECC-F583-FCD5-5A96-788EDC7BB443}"/>
          </ac:picMkLst>
        </pc:picChg>
        <pc:picChg chg="add del mod">
          <ac:chgData name="Douglas Harder" userId="2b8d8b750cb213a7" providerId="LiveId" clId="{84B5079F-0E6B-4B83-8CA4-5A708BD8966C}" dt="2023-09-06T08:06:14.386" v="363"/>
          <ac:picMkLst>
            <pc:docMk/>
            <pc:sldMk cId="3430049592" sldId="840"/>
            <ac:picMk id="43" creationId="{C9AD1D8D-B047-0B04-22EA-A07559D22AAA}"/>
          </ac:picMkLst>
        </pc:picChg>
        <pc:picChg chg="add del mod ord">
          <ac:chgData name="Douglas Harder" userId="2b8d8b750cb213a7" providerId="LiveId" clId="{84B5079F-0E6B-4B83-8CA4-5A708BD8966C}" dt="2023-09-06T08:08:51.889" v="364"/>
          <ac:picMkLst>
            <pc:docMk/>
            <pc:sldMk cId="3430049592" sldId="840"/>
            <ac:picMk id="46" creationId="{FD50930F-09A9-EE5E-2F23-4A23CB6DDA00}"/>
          </ac:picMkLst>
        </pc:picChg>
        <pc:picChg chg="add mod">
          <ac:chgData name="Douglas Harder" userId="2b8d8b750cb213a7" providerId="LiveId" clId="{84B5079F-0E6B-4B83-8CA4-5A708BD8966C}" dt="2023-09-06T08:08:51.889" v="364"/>
          <ac:picMkLst>
            <pc:docMk/>
            <pc:sldMk cId="3430049592" sldId="840"/>
            <ac:picMk id="47" creationId="{8EB29D98-ED9A-2F8C-B53C-E807C3F3C5AA}"/>
          </ac:picMkLst>
        </pc:picChg>
      </pc:sldChg>
      <pc:sldChg chg="addSp delSp modSp mod modTransition modAnim">
        <pc:chgData name="Douglas Harder" userId="2b8d8b750cb213a7" providerId="LiveId" clId="{84B5079F-0E6B-4B83-8CA4-5A708BD8966C}" dt="2023-09-06T08:24:28.958" v="637"/>
        <pc:sldMkLst>
          <pc:docMk/>
          <pc:sldMk cId="1407519212" sldId="841"/>
        </pc:sldMkLst>
        <pc:spChg chg="mod">
          <ac:chgData name="Douglas Harder" userId="2b8d8b750cb213a7" providerId="LiveId" clId="{84B5079F-0E6B-4B83-8CA4-5A708BD8966C}" dt="2023-09-06T08:21:27.441" v="504" actId="20577"/>
          <ac:spMkLst>
            <pc:docMk/>
            <pc:sldMk cId="1407519212" sldId="841"/>
            <ac:spMk id="3" creationId="{00000000-0000-0000-0000-000000000000}"/>
          </ac:spMkLst>
        </pc:spChg>
        <pc:picChg chg="del">
          <ac:chgData name="Douglas Harder" userId="2b8d8b750cb213a7" providerId="LiveId" clId="{84B5079F-0E6B-4B83-8CA4-5A708BD8966C}" dt="2023-09-06T08:18:49.843" v="427"/>
          <ac:picMkLst>
            <pc:docMk/>
            <pc:sldMk cId="1407519212" sldId="841"/>
            <ac:picMk id="4" creationId="{00000000-0000-0000-0000-000000000000}"/>
          </ac:picMkLst>
        </pc:picChg>
        <pc:picChg chg="add del mod">
          <ac:chgData name="Douglas Harder" userId="2b8d8b750cb213a7" providerId="LiveId" clId="{84B5079F-0E6B-4B83-8CA4-5A708BD8966C}" dt="2023-09-06T08:20:06.399" v="428"/>
          <ac:picMkLst>
            <pc:docMk/>
            <pc:sldMk cId="1407519212" sldId="841"/>
            <ac:picMk id="7" creationId="{5167717B-1CDF-EECF-B9C3-95FA0EEF13E3}"/>
          </ac:picMkLst>
        </pc:picChg>
        <pc:picChg chg="add del mod">
          <ac:chgData name="Douglas Harder" userId="2b8d8b750cb213a7" providerId="LiveId" clId="{84B5079F-0E6B-4B83-8CA4-5A708BD8966C}" dt="2023-09-06T08:23:10.441" v="636"/>
          <ac:picMkLst>
            <pc:docMk/>
            <pc:sldMk cId="1407519212" sldId="841"/>
            <ac:picMk id="8" creationId="{DF83CB72-3903-B83B-E846-B43AB9B07A53}"/>
          </ac:picMkLst>
        </pc:picChg>
        <pc:picChg chg="add del mod ord">
          <ac:chgData name="Douglas Harder" userId="2b8d8b750cb213a7" providerId="LiveId" clId="{84B5079F-0E6B-4B83-8CA4-5A708BD8966C}" dt="2023-09-06T08:24:28.958" v="637"/>
          <ac:picMkLst>
            <pc:docMk/>
            <pc:sldMk cId="1407519212" sldId="841"/>
            <ac:picMk id="12" creationId="{BAC0EE54-8340-0F63-D492-4B63D82BD934}"/>
          </ac:picMkLst>
        </pc:picChg>
        <pc:picChg chg="add mod">
          <ac:chgData name="Douglas Harder" userId="2b8d8b750cb213a7" providerId="LiveId" clId="{84B5079F-0E6B-4B83-8CA4-5A708BD8966C}" dt="2023-09-06T08:24:28.958" v="637"/>
          <ac:picMkLst>
            <pc:docMk/>
            <pc:sldMk cId="1407519212" sldId="841"/>
            <ac:picMk id="13" creationId="{D57E86BD-CF65-3D8A-09F6-2CED096844AE}"/>
          </ac:picMkLst>
        </pc:picChg>
      </pc:sldChg>
      <pc:sldChg chg="addSp delSp modSp mod modTransition modAnim">
        <pc:chgData name="Douglas Harder" userId="2b8d8b750cb213a7" providerId="LiveId" clId="{84B5079F-0E6B-4B83-8CA4-5A708BD8966C}" dt="2023-09-06T08:28:21.005" v="648"/>
        <pc:sldMkLst>
          <pc:docMk/>
          <pc:sldMk cId="331330208" sldId="842"/>
        </pc:sldMkLst>
        <pc:picChg chg="del">
          <ac:chgData name="Douglas Harder" userId="2b8d8b750cb213a7" providerId="LiveId" clId="{84B5079F-0E6B-4B83-8CA4-5A708BD8966C}" dt="2023-09-06T08:27:21.556" v="647"/>
          <ac:picMkLst>
            <pc:docMk/>
            <pc:sldMk cId="331330208" sldId="842"/>
            <ac:picMk id="4" creationId="{00000000-0000-0000-0000-000000000000}"/>
          </ac:picMkLst>
        </pc:picChg>
        <pc:picChg chg="add del mod">
          <ac:chgData name="Douglas Harder" userId="2b8d8b750cb213a7" providerId="LiveId" clId="{84B5079F-0E6B-4B83-8CA4-5A708BD8966C}" dt="2023-09-06T08:28:21.005" v="648"/>
          <ac:picMkLst>
            <pc:docMk/>
            <pc:sldMk cId="331330208" sldId="842"/>
            <ac:picMk id="6" creationId="{C57945DA-F07A-7DE5-C507-83043542AE49}"/>
          </ac:picMkLst>
        </pc:picChg>
        <pc:picChg chg="add mod">
          <ac:chgData name="Douglas Harder" userId="2b8d8b750cb213a7" providerId="LiveId" clId="{84B5079F-0E6B-4B83-8CA4-5A708BD8966C}" dt="2023-09-06T08:28:21.005" v="648"/>
          <ac:picMkLst>
            <pc:docMk/>
            <pc:sldMk cId="331330208" sldId="842"/>
            <ac:picMk id="7" creationId="{C92DA0AF-BDF8-0CF1-4F50-65EDCBE531BC}"/>
          </ac:picMkLst>
        </pc:picChg>
      </pc:sldChg>
      <pc:sldChg chg="addSp delSp modSp mod modTransition modAnim">
        <pc:chgData name="Douglas Harder" userId="2b8d8b750cb213a7" providerId="LiveId" clId="{84B5079F-0E6B-4B83-8CA4-5A708BD8966C}" dt="2023-09-06T08:26:35.854" v="640"/>
        <pc:sldMkLst>
          <pc:docMk/>
          <pc:sldMk cId="1488334067" sldId="843"/>
        </pc:sldMkLst>
        <pc:spChg chg="mod">
          <ac:chgData name="Douglas Harder" userId="2b8d8b750cb213a7" providerId="LiveId" clId="{84B5079F-0E6B-4B83-8CA4-5A708BD8966C}" dt="2023-09-06T08:22:55.241" v="634" actId="20577"/>
          <ac:spMkLst>
            <pc:docMk/>
            <pc:sldMk cId="1488334067" sldId="843"/>
            <ac:spMk id="3" creationId="{00000000-0000-0000-0000-000000000000}"/>
          </ac:spMkLst>
        </pc:spChg>
        <pc:picChg chg="del">
          <ac:chgData name="Douglas Harder" userId="2b8d8b750cb213a7" providerId="LiveId" clId="{84B5079F-0E6B-4B83-8CA4-5A708BD8966C}" dt="2023-09-06T08:24:32.955" v="639"/>
          <ac:picMkLst>
            <pc:docMk/>
            <pc:sldMk cId="1488334067" sldId="843"/>
            <ac:picMk id="4" creationId="{00000000-0000-0000-0000-000000000000}"/>
          </ac:picMkLst>
        </pc:picChg>
        <pc:picChg chg="add del mod">
          <ac:chgData name="Douglas Harder" userId="2b8d8b750cb213a7" providerId="LiveId" clId="{84B5079F-0E6B-4B83-8CA4-5A708BD8966C}" dt="2023-09-06T08:26:35.854" v="640"/>
          <ac:picMkLst>
            <pc:docMk/>
            <pc:sldMk cId="1488334067" sldId="843"/>
            <ac:picMk id="8" creationId="{111769BA-0B01-8259-428F-544862CABE88}"/>
          </ac:picMkLst>
        </pc:picChg>
        <pc:picChg chg="add mod">
          <ac:chgData name="Douglas Harder" userId="2b8d8b750cb213a7" providerId="LiveId" clId="{84B5079F-0E6B-4B83-8CA4-5A708BD8966C}" dt="2023-09-06T08:26:35.854" v="640"/>
          <ac:picMkLst>
            <pc:docMk/>
            <pc:sldMk cId="1488334067" sldId="843"/>
            <ac:picMk id="9" creationId="{E0323999-D90B-DE54-AB02-5EA46E326BFA}"/>
          </ac:picMkLst>
        </pc:picChg>
      </pc:sldChg>
      <pc:sldChg chg="addSp delSp modSp mod modTransition modAnim">
        <pc:chgData name="Douglas Harder" userId="2b8d8b750cb213a7" providerId="LiveId" clId="{84B5079F-0E6B-4B83-8CA4-5A708BD8966C}" dt="2023-09-06T08:10:14.196" v="368"/>
        <pc:sldMkLst>
          <pc:docMk/>
          <pc:sldMk cId="473001855" sldId="844"/>
        </pc:sldMkLst>
        <pc:picChg chg="add del mod">
          <ac:chgData name="Douglas Harder" userId="2b8d8b750cb213a7" providerId="LiveId" clId="{84B5079F-0E6B-4B83-8CA4-5A708BD8966C}" dt="2023-09-06T08:09:16.072" v="367"/>
          <ac:picMkLst>
            <pc:docMk/>
            <pc:sldMk cId="473001855" sldId="844"/>
            <ac:picMk id="8" creationId="{C05011CF-E28F-B87E-2D9D-F117EEB3149D}"/>
          </ac:picMkLst>
        </pc:picChg>
        <pc:picChg chg="add del mod ord">
          <ac:chgData name="Douglas Harder" userId="2b8d8b750cb213a7" providerId="LiveId" clId="{84B5079F-0E6B-4B83-8CA4-5A708BD8966C}" dt="2023-09-06T08:10:14.196" v="368"/>
          <ac:picMkLst>
            <pc:docMk/>
            <pc:sldMk cId="473001855" sldId="844"/>
            <ac:picMk id="11" creationId="{54EC1E98-D37D-19F3-9B97-935E82FDF5EE}"/>
          </ac:picMkLst>
        </pc:picChg>
        <pc:picChg chg="add mod">
          <ac:chgData name="Douglas Harder" userId="2b8d8b750cb213a7" providerId="LiveId" clId="{84B5079F-0E6B-4B83-8CA4-5A708BD8966C}" dt="2023-09-06T08:10:14.196" v="368"/>
          <ac:picMkLst>
            <pc:docMk/>
            <pc:sldMk cId="473001855" sldId="844"/>
            <ac:picMk id="12" creationId="{F73EF90F-1691-AD66-0A16-01703AD334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2023-09-07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9/7/2023</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13</a:t>
            </a:fld>
            <a:endParaRPr lang="en-CA"/>
          </a:p>
        </p:txBody>
      </p:sp>
    </p:spTree>
    <p:extLst>
      <p:ext uri="{BB962C8B-B14F-4D97-AF65-F5344CB8AC3E}">
        <p14:creationId xmlns:p14="http://schemas.microsoft.com/office/powerpoint/2010/main" val="1718774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Prof.</a:t>
            </a:r>
            <a:r>
              <a:rPr lang="en-US" sz="1100" b="0" kern="0" baseline="0" dirty="0">
                <a:solidFill>
                  <a:srgbClr val="FFFFFF"/>
                </a:solidFill>
                <a:latin typeface="Georgia" panose="02040502050405020303" pitchFamily="18" charset="0"/>
                <a:ea typeface="ＭＳ Ｐゴシック" charset="-128"/>
                <a:cs typeface="Arial" pitchFamily="34" charset="0"/>
              </a:rPr>
              <a:t> Werner </a:t>
            </a:r>
            <a:r>
              <a:rPr lang="en-US" sz="1100" b="0" kern="0" baseline="0" dirty="0" err="1">
                <a:solidFill>
                  <a:srgbClr val="FFFFFF"/>
                </a:solidFill>
                <a:latin typeface="Georgia" panose="02040502050405020303" pitchFamily="18" charset="0"/>
                <a:ea typeface="ＭＳ Ｐゴシック" charset="-128"/>
                <a:cs typeface="Arial" pitchFamily="34" charset="0"/>
              </a:rPr>
              <a:t>Dietl</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Welcome</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11.png"/><Relationship Id="rId2" Type="http://schemas.microsoft.com/office/2007/relationships/media" Target="../media/media13.wav"/><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17.gi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hyperlink" Target="http://www.sixnations.ca/" TargetMode="External"/><Relationship Id="rId13" Type="http://schemas.openxmlformats.org/officeDocument/2006/relationships/hyperlink" Target="https://en.wikipedia.org/wiki/Seneca_people" TargetMode="External"/><Relationship Id="rId3" Type="http://schemas.openxmlformats.org/officeDocument/2006/relationships/slideLayout" Target="../slideLayouts/slideLayout2.xml"/><Relationship Id="rId7" Type="http://schemas.openxmlformats.org/officeDocument/2006/relationships/hyperlink" Target="https://en.wikipedia.org/wiki/Haldimand_Proclamation" TargetMode="External"/><Relationship Id="rId12" Type="http://schemas.openxmlformats.org/officeDocument/2006/relationships/hyperlink" Target="https://en.wikipedia.org/wiki/Onondaga_people" TargetMode="External"/><Relationship Id="rId2" Type="http://schemas.openxmlformats.org/officeDocument/2006/relationships/audio" Target="../media/media4.wav"/><Relationship Id="rId16" Type="http://schemas.openxmlformats.org/officeDocument/2006/relationships/image" Target="../media/image11.png"/><Relationship Id="rId1" Type="http://schemas.microsoft.com/office/2007/relationships/media" Target="../media/media4.wav"/><Relationship Id="rId6" Type="http://schemas.openxmlformats.org/officeDocument/2006/relationships/hyperlink" Target="https://en.wikipedia.org/wiki/Iroquois" TargetMode="External"/><Relationship Id="rId11" Type="http://schemas.openxmlformats.org/officeDocument/2006/relationships/hyperlink" Target="https://en.wikipedia.org/wiki/Oneida_people" TargetMode="External"/><Relationship Id="rId5" Type="http://schemas.openxmlformats.org/officeDocument/2006/relationships/hyperlink" Target="https://en.wikipedia.org/wiki/Anishinaabe" TargetMode="External"/><Relationship Id="rId15" Type="http://schemas.openxmlformats.org/officeDocument/2006/relationships/image" Target="../media/image10.jpeg"/><Relationship Id="rId10" Type="http://schemas.openxmlformats.org/officeDocument/2006/relationships/hyperlink" Target="https://en.wikipedia.org/wiki/Mohawk_people" TargetMode="External"/><Relationship Id="rId4" Type="http://schemas.openxmlformats.org/officeDocument/2006/relationships/hyperlink" Target="https://en.wikipedia.org/wiki/Neutral_Nation" TargetMode="External"/><Relationship Id="rId9" Type="http://schemas.openxmlformats.org/officeDocument/2006/relationships/hyperlink" Target="https://en.wikipedia.org/wiki/Cayuga_people" TargetMode="External"/><Relationship Id="rId14" Type="http://schemas.openxmlformats.org/officeDocument/2006/relationships/hyperlink" Target="https://en.wikipedia.org/wiki/Tuscarora_peopl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hyperlink" Target="https://learn.uwaterloo.ca/" TargetMode="External"/><Relationship Id="rId4" Type="http://schemas.openxmlformats.org/officeDocument/2006/relationships/hyperlink" Target="https://ece.uwaterloo.ca/~ece150/"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ece.uwaterloo.ca/~wdietl/" TargetMode="External"/><Relationship Id="rId13" Type="http://schemas.openxmlformats.org/officeDocument/2006/relationships/image" Target="../media/image14.png"/><Relationship Id="rId3" Type="http://schemas.openxmlformats.org/officeDocument/2006/relationships/audio" Target="../media/media7.wav"/><Relationship Id="rId7" Type="http://schemas.openxmlformats.org/officeDocument/2006/relationships/hyperlink" Target="mailto:wdietl@uwaterloo.ca" TargetMode="External"/><Relationship Id="rId12" Type="http://schemas.openxmlformats.org/officeDocument/2006/relationships/image" Target="../media/image13.png"/><Relationship Id="rId2" Type="http://schemas.microsoft.com/office/2007/relationships/media" Target="../media/media7.wav"/><Relationship Id="rId1" Type="http://schemas.openxmlformats.org/officeDocument/2006/relationships/tags" Target="../tags/tag1.xml"/><Relationship Id="rId6" Type="http://schemas.openxmlformats.org/officeDocument/2006/relationships/hyperlink" Target="https://caesr.uwaterloo.ca/" TargetMode="External"/><Relationship Id="rId11" Type="http://schemas.openxmlformats.org/officeDocument/2006/relationships/image" Target="../media/image12.png"/><Relationship Id="rId5" Type="http://schemas.openxmlformats.org/officeDocument/2006/relationships/hyperlink" Target="mailto:hiren.patel@uwaterloo.ca" TargetMode="External"/><Relationship Id="rId10" Type="http://schemas.openxmlformats.org/officeDocument/2006/relationships/hyperlink" Target="https://ece.uwaterloo.ca/~dwharder/" TargetMode="External"/><Relationship Id="rId4" Type="http://schemas.openxmlformats.org/officeDocument/2006/relationships/slideLayout" Target="../slideLayouts/slideLayout2.xml"/><Relationship Id="rId9" Type="http://schemas.openxmlformats.org/officeDocument/2006/relationships/hyperlink" Target="mailto:dwharder@uwaterloo.ca" TargetMode="Externa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3688" y="3111103"/>
            <a:ext cx="7200800" cy="1470025"/>
          </a:xfrm>
        </p:spPr>
        <p:txBody>
          <a:bodyPr>
            <a:normAutofit/>
          </a:bodyPr>
          <a:lstStyle/>
          <a:p>
            <a:pPr fontAlgn="auto">
              <a:spcBef>
                <a:spcPts val="0"/>
              </a:spcBef>
              <a:spcAft>
                <a:spcPts val="0"/>
              </a:spcAft>
              <a:defRPr/>
            </a:pPr>
            <a:r>
              <a:rPr lang="en-CA" sz="4400" dirty="0">
                <a:solidFill>
                  <a:schemeClr val="bg1"/>
                </a:solidFill>
                <a:latin typeface="Arial" pitchFamily="34" charset="0"/>
              </a:rPr>
              <a:t>Welcome to </a:t>
            </a:r>
            <a:r>
              <a:rPr lang="en-CA" sz="4400" cap="small" dirty="0">
                <a:solidFill>
                  <a:schemeClr val="bg1"/>
                </a:solidFill>
                <a:latin typeface="Constantia" panose="02030602050306030303" pitchFamily="18" charset="0"/>
              </a:rPr>
              <a:t>ece</a:t>
            </a:r>
            <a:r>
              <a:rPr lang="en-CA" sz="4400" dirty="0">
                <a:solidFill>
                  <a:schemeClr val="bg1"/>
                </a:solidFill>
                <a:latin typeface="Constantia" panose="02030602050306030303" pitchFamily="18" charset="0"/>
              </a:rPr>
              <a:t> </a:t>
            </a:r>
            <a:r>
              <a:rPr lang="en-CA" sz="4400" b="0" dirty="0">
                <a:solidFill>
                  <a:schemeClr val="bg1"/>
                </a:solidFill>
                <a:latin typeface="Constantia" panose="02030602050306030303" pitchFamily="18" charset="0"/>
              </a:rPr>
              <a:t>150</a:t>
            </a:r>
            <a:br>
              <a:rPr lang="en-CA" sz="4400" dirty="0">
                <a:solidFill>
                  <a:schemeClr val="bg1"/>
                </a:solidFill>
                <a:latin typeface="Arial" pitchFamily="34" charset="0"/>
              </a:rPr>
            </a:br>
            <a:r>
              <a:rPr lang="en-CA" sz="3200" i="1" dirty="0">
                <a:solidFill>
                  <a:schemeClr val="bg1"/>
                </a:solidFill>
                <a:latin typeface="Arial" pitchFamily="34" charset="0"/>
              </a:rPr>
              <a:t>Fundamentals of programming</a:t>
            </a:r>
            <a:endParaRPr lang="en-US" sz="3600" i="1" dirty="0">
              <a:solidFill>
                <a:schemeClr val="bg1"/>
              </a:solidFill>
              <a:latin typeface="Constantia" panose="02030602050306030303" pitchFamily="18"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76BED3DD-56E6-4E64-62C2-F038C0DB2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9511"/>
    </mc:Choice>
    <mc:Fallback xmlns="">
      <p:transition spd="slow" advTm="1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grading scheme</a:t>
            </a:r>
          </a:p>
        </p:txBody>
      </p:sp>
      <p:sp>
        <p:nvSpPr>
          <p:cNvPr id="3" name="Content Placeholder 2"/>
          <p:cNvSpPr>
            <a:spLocks noGrp="1"/>
          </p:cNvSpPr>
          <p:nvPr>
            <p:ph idx="1"/>
          </p:nvPr>
        </p:nvSpPr>
        <p:spPr/>
        <p:txBody>
          <a:bodyPr/>
          <a:lstStyle/>
          <a:p>
            <a:r>
              <a:rPr lang="en-US" dirty="0"/>
              <a:t>Visually, you can see the examinations and project weights here:</a:t>
            </a: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00" y="2186555"/>
            <a:ext cx="8172400" cy="4096996"/>
          </a:xfrm>
          <a:prstGeom prst="rect">
            <a:avLst/>
          </a:prstGeom>
        </p:spPr>
      </p:pic>
      <p:pic>
        <p:nvPicPr>
          <p:cNvPr id="12" name="Audio 11">
            <a:hlinkClick r:id="" action="ppaction://media"/>
            <a:extLst>
              <a:ext uri="{FF2B5EF4-FFF2-40B4-BE49-F238E27FC236}">
                <a16:creationId xmlns:a16="http://schemas.microsoft.com/office/drawing/2014/main" id="{F73EF90F-1691-AD66-0A16-01703AD334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73001855"/>
      </p:ext>
    </p:extLst>
  </p:cSld>
  <p:clrMapOvr>
    <a:masterClrMapping/>
  </p:clrMapOvr>
  <mc:AlternateContent xmlns:mc="http://schemas.openxmlformats.org/markup-compatibility/2006" xmlns:p14="http://schemas.microsoft.com/office/powerpoint/2010/main">
    <mc:Choice Requires="p14">
      <p:transition spd="slow" p14:dur="2000" advTm="54555"/>
    </mc:Choice>
    <mc:Fallback xmlns="">
      <p:transition spd="slow" advTm="5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Communication with instructor</a:t>
            </a:r>
          </a:p>
        </p:txBody>
      </p:sp>
      <p:sp>
        <p:nvSpPr>
          <p:cNvPr id="3" name="Content Placeholder 2"/>
          <p:cNvSpPr>
            <a:spLocks noGrp="1"/>
          </p:cNvSpPr>
          <p:nvPr>
            <p:ph idx="1"/>
          </p:nvPr>
        </p:nvSpPr>
        <p:spPr/>
        <p:txBody>
          <a:bodyPr/>
          <a:lstStyle/>
          <a:p>
            <a:r>
              <a:rPr lang="en-CA" dirty="0"/>
              <a:t>E-mail is a good way to reach us, but please follow a few simple guidelines</a:t>
            </a:r>
          </a:p>
          <a:p>
            <a:pPr lvl="1"/>
            <a:r>
              <a:rPr lang="en-CA" dirty="0"/>
              <a:t>Only use your </a:t>
            </a:r>
            <a:r>
              <a:rPr lang="en-CA" dirty="0">
                <a:latin typeface="Consolas" panose="020B0609020204030204" pitchFamily="49" charset="0"/>
              </a:rPr>
              <a:t>uWaterloo</a:t>
            </a:r>
            <a:r>
              <a:rPr lang="en-CA" dirty="0"/>
              <a:t> email address to send email</a:t>
            </a:r>
          </a:p>
          <a:p>
            <a:pPr lvl="2"/>
            <a:r>
              <a:rPr lang="en-CA" dirty="0"/>
              <a:t>No forwarding through </a:t>
            </a:r>
            <a:r>
              <a:rPr lang="en-CA" dirty="0" err="1">
                <a:latin typeface="Consolas" panose="020B0609020204030204" pitchFamily="49" charset="0"/>
              </a:rPr>
              <a:t>gmail</a:t>
            </a:r>
            <a:r>
              <a:rPr lang="en-CA" dirty="0"/>
              <a:t> or others</a:t>
            </a:r>
          </a:p>
          <a:p>
            <a:pPr lvl="1"/>
            <a:r>
              <a:rPr lang="en-CA" dirty="0"/>
              <a:t>Put “</a:t>
            </a:r>
            <a:r>
              <a:rPr lang="en-CA" dirty="0">
                <a:latin typeface="Consolas" panose="020B0609020204030204" pitchFamily="49" charset="0"/>
              </a:rPr>
              <a:t>ECE150</a:t>
            </a:r>
            <a:r>
              <a:rPr lang="en-CA" dirty="0"/>
              <a:t>” in the subject to increase the priority</a:t>
            </a:r>
          </a:p>
          <a:p>
            <a:pPr lvl="1"/>
            <a:r>
              <a:rPr lang="en-CA" dirty="0"/>
              <a:t>Be concise and clear when describing your concern</a:t>
            </a:r>
          </a:p>
          <a:p>
            <a:pPr lvl="1"/>
            <a:r>
              <a:rPr lang="en-CA" dirty="0"/>
              <a:t>Be patient, we will do our best to respond to you quickly</a:t>
            </a:r>
          </a:p>
          <a:p>
            <a:pPr lvl="2"/>
            <a:r>
              <a:rPr lang="en-CA" dirty="0"/>
              <a:t>You can always contact the WEEF teaching assistants (TAs)</a:t>
            </a:r>
          </a:p>
          <a:p>
            <a:pPr lvl="2"/>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3069727"/>
      </p:ext>
    </p:extLst>
  </p:cSld>
  <p:clrMapOvr>
    <a:masterClrMapping/>
  </p:clrMapOvr>
  <mc:AlternateContent xmlns:mc="http://schemas.openxmlformats.org/markup-compatibility/2006" xmlns:p14="http://schemas.microsoft.com/office/powerpoint/2010/main">
    <mc:Choice Requires="p14">
      <p:transition spd="slow" p14:dur="2000" advTm="65063"/>
    </mc:Choice>
    <mc:Fallback xmlns="">
      <p:transition spd="slow" advTm="6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Collaboration versus plagiarism</a:t>
            </a:r>
          </a:p>
        </p:txBody>
      </p:sp>
      <p:sp>
        <p:nvSpPr>
          <p:cNvPr id="3" name="Content Placeholder 2"/>
          <p:cNvSpPr>
            <a:spLocks noGrp="1"/>
          </p:cNvSpPr>
          <p:nvPr>
            <p:ph idx="1"/>
          </p:nvPr>
        </p:nvSpPr>
        <p:spPr/>
        <p:txBody>
          <a:bodyPr/>
          <a:lstStyle/>
          <a:p>
            <a:pPr algn="l"/>
            <a:r>
              <a:rPr lang="en-CA" dirty="0"/>
              <a:t>We encourage students to work together</a:t>
            </a:r>
          </a:p>
          <a:p>
            <a:pPr lvl="1" algn="l"/>
            <a:r>
              <a:rPr lang="en-CA" dirty="0"/>
              <a:t>Teaching others is one of the best way to ensure you have a mastery of the subject matter</a:t>
            </a:r>
          </a:p>
          <a:p>
            <a:pPr lvl="1" algn="l"/>
            <a:r>
              <a:rPr lang="en-CA" dirty="0"/>
              <a:t>You may assist your friends</a:t>
            </a:r>
          </a:p>
          <a:p>
            <a:pPr lvl="1" algn="l"/>
            <a:r>
              <a:rPr lang="en-CA" dirty="0"/>
              <a:t>You should only examine another student’s code if you believe you have a reasonable solution, and they are clearly having issues that you have already solved</a:t>
            </a:r>
          </a:p>
          <a:p>
            <a:pPr lvl="1" algn="l"/>
            <a:r>
              <a:rPr lang="en-CA" dirty="0"/>
              <a:t>You should help the student you are helping understand the problem</a:t>
            </a:r>
          </a:p>
          <a:p>
            <a:pPr lvl="2" algn="l"/>
            <a:r>
              <a:rPr lang="en-CA" dirty="0"/>
              <a:t>Never give the student the correct solution—this will not help that individual and they will become dependent on you</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148521"/>
      </p:ext>
    </p:extLst>
  </p:cSld>
  <p:clrMapOvr>
    <a:masterClrMapping/>
  </p:clrMapOvr>
  <mc:AlternateContent xmlns:mc="http://schemas.openxmlformats.org/markup-compatibility/2006" xmlns:p14="http://schemas.microsoft.com/office/powerpoint/2010/main">
    <mc:Choice Requires="p14">
      <p:transition spd="slow" p14:dur="2000" advTm="72226"/>
    </mc:Choice>
    <mc:Fallback xmlns="">
      <p:transition spd="slow" advTm="7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tHub Logoma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15" y="4509120"/>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p:txBody>
          <a:bodyPr/>
          <a:lstStyle/>
          <a:p>
            <a:r>
              <a:rPr lang="en-CA" dirty="0"/>
              <a:t>It is considered to be </a:t>
            </a:r>
            <a:r>
              <a:rPr lang="en-CA" i="1" dirty="0"/>
              <a:t>academic misconduct </a:t>
            </a:r>
            <a:r>
              <a:rPr lang="en-CA" dirty="0"/>
              <a:t>if:</a:t>
            </a:r>
          </a:p>
          <a:p>
            <a:pPr lvl="1"/>
            <a:r>
              <a:rPr lang="en-CA" dirty="0"/>
              <a:t>You send your solutions in any format (including a verbal reading thereof) to anyone else, even if they then forward those solutions to a third party</a:t>
            </a:r>
          </a:p>
          <a:p>
            <a:pPr lvl="1"/>
            <a:r>
              <a:rPr lang="en-CA" dirty="0"/>
              <a:t>You submit code that you were not the sole author thereof</a:t>
            </a:r>
          </a:p>
          <a:p>
            <a:pPr lvl="1"/>
            <a:r>
              <a:rPr lang="en-CA" dirty="0"/>
              <a:t>You edit or dictate someone else’s code</a:t>
            </a:r>
          </a:p>
          <a:p>
            <a:pPr lvl="1"/>
            <a:r>
              <a:rPr lang="en-CA" dirty="0"/>
              <a:t>You search the web for a similar problem with a posted solution</a:t>
            </a:r>
          </a:p>
          <a:p>
            <a:pPr lvl="1"/>
            <a:r>
              <a:rPr lang="en-CA" dirty="0"/>
              <a:t>You get a solution from a student in a previous year and submit it, or something very similar with only cosmetic or minor changes</a:t>
            </a:r>
          </a:p>
          <a:p>
            <a:pPr lvl="1" algn="l"/>
            <a:r>
              <a:rPr lang="en-CA" b="1" dirty="0"/>
              <a:t>You post your code on GitHub         or replit.com or any other publicly accessible web site and someone else downloads and submits your code</a:t>
            </a:r>
          </a:p>
          <a:p>
            <a:pPr lvl="1"/>
            <a:r>
              <a:rPr lang="en-US" dirty="0"/>
              <a:t>Leave your computer unattended and a peer accesses that computer to access your code</a:t>
            </a:r>
            <a:endParaRPr lang="en-CA" dirty="0"/>
          </a:p>
          <a:p>
            <a:pPr marL="457200" lvl="1" indent="0">
              <a:buNone/>
            </a:pPr>
            <a:endParaRPr lang="en-CA" dirty="0"/>
          </a:p>
          <a:p>
            <a:pPr marL="457200" lvl="1" indent="0">
              <a:buNone/>
            </a:pPr>
            <a:endParaRPr lang="en-CA" sz="1600" dirty="0">
              <a:solidFill>
                <a:prstClr val="black"/>
              </a:solidFill>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3614808"/>
      </p:ext>
    </p:extLst>
  </p:cSld>
  <p:clrMapOvr>
    <a:masterClrMapping/>
  </p:clrMapOvr>
  <mc:AlternateContent xmlns:mc="http://schemas.openxmlformats.org/markup-compatibility/2006" xmlns:p14="http://schemas.microsoft.com/office/powerpoint/2010/main">
    <mc:Choice Requires="p14">
      <p:transition spd="slow" p14:dur="2000" advTm="157863"/>
    </mc:Choice>
    <mc:Fallback xmlns="">
      <p:transition spd="slow" advTm="15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p:txBody>
          <a:bodyPr/>
          <a:lstStyle/>
          <a:p>
            <a:r>
              <a:rPr lang="en-CA" dirty="0"/>
              <a:t>This is critical:</a:t>
            </a:r>
          </a:p>
          <a:p>
            <a:pPr marL="457200" lvl="1" indent="0" algn="ctr">
              <a:buNone/>
            </a:pPr>
            <a:r>
              <a:rPr lang="en-US" sz="2800" b="1" dirty="0">
                <a:solidFill>
                  <a:srgbClr val="FF0000"/>
                </a:solidFill>
              </a:rPr>
              <a:t>DO NOT SEND OR COMMUNICATE YOUR SOLUTIONS TO YOUR PEERS</a:t>
            </a:r>
            <a:endParaRPr lang="en-CA" sz="2800" b="1" dirty="0">
              <a:solidFill>
                <a:srgbClr val="FF0000"/>
              </a:solidFill>
            </a:endParaRPr>
          </a:p>
          <a:p>
            <a:pPr lvl="1"/>
            <a:endParaRPr lang="en-CA" dirty="0"/>
          </a:p>
          <a:p>
            <a:r>
              <a:rPr lang="en-CA" dirty="0"/>
              <a:t>In every instance of plagiarism in the past two years,</a:t>
            </a:r>
          </a:p>
          <a:p>
            <a:pPr marL="0" indent="0" algn="l">
              <a:buNone/>
            </a:pPr>
            <a:r>
              <a:rPr lang="en-US" dirty="0"/>
              <a:t>	there was clear evidence that code was shared</a:t>
            </a:r>
            <a:br>
              <a:rPr lang="en-US" dirty="0"/>
            </a:br>
            <a:r>
              <a:rPr lang="en-US" dirty="0"/>
              <a:t>		or copied from a common source</a:t>
            </a:r>
          </a:p>
        </p:txBody>
      </p:sp>
      <p:pic>
        <p:nvPicPr>
          <p:cNvPr id="15" name="Audio 14">
            <a:hlinkClick r:id="" action="ppaction://media"/>
            <a:extLst>
              <a:ext uri="{FF2B5EF4-FFF2-40B4-BE49-F238E27FC236}">
                <a16:creationId xmlns:a16="http://schemas.microsoft.com/office/drawing/2014/main" id="{D7E7BA84-0808-AAC3-1704-17AECECD14C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624912911"/>
      </p:ext>
    </p:extLst>
  </p:cSld>
  <p:clrMapOvr>
    <a:masterClrMapping/>
  </p:clrMapOvr>
  <mc:AlternateContent xmlns:mc="http://schemas.openxmlformats.org/markup-compatibility/2006" xmlns:p14="http://schemas.microsoft.com/office/powerpoint/2010/main">
    <mc:Choice Requires="p14">
      <p:transition spd="slow" p14:dur="2000" advTm="28442"/>
    </mc:Choice>
    <mc:Fallback xmlns="">
      <p:transition spd="slow" advTm="2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p:txBody>
          <a:bodyPr/>
          <a:lstStyle/>
          <a:p>
            <a:r>
              <a:rPr lang="en-US" dirty="0"/>
              <a:t>A few points to remember:</a:t>
            </a:r>
          </a:p>
          <a:p>
            <a:pPr lvl="1"/>
            <a:r>
              <a:rPr lang="en-US" dirty="0"/>
              <a:t>You will likely think there is only one solution,</a:t>
            </a:r>
          </a:p>
          <a:p>
            <a:pPr marL="457200" lvl="1" indent="0">
              <a:buNone/>
            </a:pPr>
            <a:r>
              <a:rPr lang="en-US" dirty="0"/>
              <a:t>		so sending your code will help your friend fix their code</a:t>
            </a:r>
          </a:p>
          <a:p>
            <a:pPr marL="457200" lvl="1" indent="0">
              <a:buNone/>
            </a:pPr>
            <a:r>
              <a:rPr lang="en-US" dirty="0"/>
              <a:t>	</a:t>
            </a:r>
            <a:r>
              <a:rPr lang="en-US" b="1" dirty="0"/>
              <a:t>Problem:</a:t>
            </a:r>
            <a:r>
              <a:rPr lang="en-US" dirty="0"/>
              <a:t> There are many solutions, and your solution probably 	will not help your peer fix that person’s own approach</a:t>
            </a:r>
          </a:p>
          <a:p>
            <a:pPr lvl="1"/>
            <a:r>
              <a:rPr lang="en-US" dirty="0"/>
              <a:t>Your friend promised not to plagiarize</a:t>
            </a:r>
          </a:p>
          <a:p>
            <a:pPr marL="457200" lvl="1" indent="0">
              <a:buNone/>
            </a:pPr>
            <a:r>
              <a:rPr lang="en-US" dirty="0"/>
              <a:t>	</a:t>
            </a:r>
            <a:r>
              <a:rPr lang="en-US" b="1" dirty="0"/>
              <a:t>Problem:</a:t>
            </a:r>
            <a:r>
              <a:rPr lang="en-US" dirty="0"/>
              <a:t> When a student is under stress, that student will forget 	such promises, and as the deadline approaches, the pressure will 	build to the point of being unbearable</a:t>
            </a:r>
          </a:p>
          <a:p>
            <a:pPr marL="457200" lvl="1" indent="0">
              <a:buNone/>
            </a:pP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83409284"/>
      </p:ext>
    </p:extLst>
  </p:cSld>
  <p:clrMapOvr>
    <a:masterClrMapping/>
  </p:clrMapOvr>
  <mc:AlternateContent xmlns:mc="http://schemas.openxmlformats.org/markup-compatibility/2006" xmlns:p14="http://schemas.microsoft.com/office/powerpoint/2010/main">
    <mc:Choice Requires="p14">
      <p:transition spd="slow" p14:dur="2000" advTm="78852"/>
    </mc:Choice>
    <mc:Fallback xmlns="">
      <p:transition spd="slow" advTm="7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a:xfrm>
            <a:off x="457200" y="1600200"/>
            <a:ext cx="8363272" cy="4525963"/>
          </a:xfrm>
        </p:spPr>
        <p:txBody>
          <a:bodyPr/>
          <a:lstStyle/>
          <a:p>
            <a:r>
              <a:rPr lang="en-US" dirty="0"/>
              <a:t>A few points to remember:</a:t>
            </a:r>
          </a:p>
          <a:p>
            <a:pPr lvl="1"/>
            <a:r>
              <a:rPr lang="en-US" dirty="0"/>
              <a:t>This may be your best friend from secondary school, or even elementary school, or it may be a friendship you’ve recently cultivated</a:t>
            </a:r>
          </a:p>
          <a:p>
            <a:pPr marL="457200" lvl="1" indent="0">
              <a:buNone/>
            </a:pPr>
            <a:r>
              <a:rPr lang="en-US" dirty="0"/>
              <a:t>	</a:t>
            </a:r>
            <a:r>
              <a:rPr lang="en-US" b="1" dirty="0"/>
              <a:t>Problem:</a:t>
            </a:r>
            <a:r>
              <a:rPr lang="en-US" dirty="0"/>
              <a:t> We have had cases where students who knew each other 	since Grade 1 ended up in a case of plagiarism</a:t>
            </a:r>
          </a:p>
          <a:p>
            <a:pPr lvl="1"/>
            <a:r>
              <a:rPr lang="en-US" dirty="0"/>
              <a:t>Your friend plagiarized your code, got caught, and then swears up and down and left and right that no code was copied</a:t>
            </a:r>
          </a:p>
          <a:p>
            <a:pPr marL="457200" lvl="1" indent="0">
              <a:buNone/>
            </a:pPr>
            <a:r>
              <a:rPr lang="en-US" dirty="0"/>
              <a:t>	</a:t>
            </a:r>
            <a:r>
              <a:rPr lang="en-US" b="1" dirty="0"/>
              <a:t>Problem:</a:t>
            </a:r>
            <a:r>
              <a:rPr lang="en-US" dirty="0"/>
              <a:t> You have just lost at least 10% of your final grade, and 	you will be prone to believing your friend</a:t>
            </a:r>
          </a:p>
          <a:p>
            <a:pPr lvl="2"/>
            <a:r>
              <a:rPr lang="en-US" dirty="0"/>
              <a:t>This will ruin your first-year experience</a:t>
            </a:r>
          </a:p>
          <a:p>
            <a:pPr lvl="2"/>
            <a:r>
              <a:rPr lang="en-US" dirty="0"/>
              <a:t>Remember, each plagiarism case was sent to the Associate Dean of Undergraduate studies, and that individual concurred that plagiarism was evident</a:t>
            </a:r>
          </a:p>
          <a:p>
            <a:pPr lvl="2"/>
            <a:r>
              <a:rPr lang="en-US" dirty="0"/>
              <a:t>Also, the evidence for each plagiarism case was shown to a 2</a:t>
            </a:r>
            <a:r>
              <a:rPr lang="en-US" cap="small" dirty="0"/>
              <a:t>a</a:t>
            </a:r>
            <a:r>
              <a:rPr lang="en-US" dirty="0"/>
              <a:t> class representative, and that student concurred that plagiarism was evident</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4558732"/>
      </p:ext>
    </p:extLst>
  </p:cSld>
  <p:clrMapOvr>
    <a:masterClrMapping/>
  </p:clrMapOvr>
  <mc:AlternateContent xmlns:mc="http://schemas.openxmlformats.org/markup-compatibility/2006" xmlns:p14="http://schemas.microsoft.com/office/powerpoint/2010/main">
    <mc:Choice Requires="p14">
      <p:transition spd="slow" p14:dur="2000" advTm="128920"/>
    </mc:Choice>
    <mc:Fallback xmlns="">
      <p:transition spd="slow" advTm="12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a:xfrm>
            <a:off x="457200" y="1600200"/>
            <a:ext cx="8363272" cy="4525963"/>
          </a:xfrm>
        </p:spPr>
        <p:txBody>
          <a:bodyPr/>
          <a:lstStyle/>
          <a:p>
            <a:r>
              <a:rPr lang="en-US" dirty="0"/>
              <a:t>A few points to remember:</a:t>
            </a:r>
          </a:p>
          <a:p>
            <a:pPr lvl="1"/>
            <a:r>
              <a:rPr lang="en-US" dirty="0"/>
              <a:t>You may think: but my code was perfect, why am I being penalized</a:t>
            </a:r>
          </a:p>
          <a:p>
            <a:pPr marL="914400" lvl="2" indent="0">
              <a:buNone/>
            </a:pPr>
            <a:r>
              <a:rPr lang="en-US" sz="1900" b="1" dirty="0"/>
              <a:t>Issue:</a:t>
            </a:r>
            <a:r>
              <a:rPr lang="en-US" sz="1900" dirty="0"/>
              <a:t> You have helped someone else plagiarize, so you are just as much to blame as the other person. Also, you are getting something out of the deal:</a:t>
            </a:r>
          </a:p>
          <a:p>
            <a:pPr lvl="2"/>
            <a:r>
              <a:rPr lang="en-US" sz="1900" dirty="0"/>
              <a:t>You feel good because that student immediately shows you gratitude</a:t>
            </a:r>
          </a:p>
          <a:p>
            <a:pPr lvl="2"/>
            <a:r>
              <a:rPr lang="en-US" sz="1900" dirty="0"/>
              <a:t>You’ve just scratched that student’s back,</a:t>
            </a:r>
          </a:p>
          <a:p>
            <a:pPr marL="914400" lvl="2" indent="0">
              <a:buNone/>
            </a:pPr>
            <a:r>
              <a:rPr lang="en-US" sz="1900" dirty="0"/>
              <a:t>	they will have the opportunity in the future to scratch yours</a:t>
            </a:r>
          </a:p>
          <a:p>
            <a:pPr lvl="1"/>
            <a:r>
              <a:rPr lang="en-US" dirty="0"/>
              <a:t>You may be from a culture that pressures you to help your peers</a:t>
            </a:r>
          </a:p>
          <a:p>
            <a:pPr marL="457200" lvl="1" indent="0">
              <a:buNone/>
            </a:pPr>
            <a:r>
              <a:rPr lang="en-US" dirty="0"/>
              <a:t>	</a:t>
            </a:r>
            <a:r>
              <a:rPr lang="en-US" b="1" dirty="0"/>
              <a:t>Solution:</a:t>
            </a:r>
            <a:r>
              <a:rPr lang="en-US" dirty="0"/>
              <a:t> So help them, but do not send them your code</a:t>
            </a:r>
          </a:p>
          <a:p>
            <a:pPr marL="457200" lvl="1" indent="0">
              <a:buNone/>
            </a:pPr>
            <a:r>
              <a:rPr lang="en-US" dirty="0"/>
              <a:t>	It requires much more effort to help them, but that effort will pay off</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02429701"/>
      </p:ext>
    </p:extLst>
  </p:cSld>
  <p:clrMapOvr>
    <a:masterClrMapping/>
  </p:clrMapOvr>
  <mc:AlternateContent xmlns:mc="http://schemas.openxmlformats.org/markup-compatibility/2006" xmlns:p14="http://schemas.microsoft.com/office/powerpoint/2010/main">
    <mc:Choice Requires="p14">
      <p:transition spd="slow" p14:dur="2000" advTm="103379"/>
    </mc:Choice>
    <mc:Fallback xmlns="">
      <p:transition spd="slow" advTm="103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Academic misconduct</a:t>
            </a:r>
          </a:p>
        </p:txBody>
      </p:sp>
      <p:sp>
        <p:nvSpPr>
          <p:cNvPr id="3" name="Content Placeholder 2"/>
          <p:cNvSpPr>
            <a:spLocks noGrp="1"/>
          </p:cNvSpPr>
          <p:nvPr>
            <p:ph idx="1"/>
          </p:nvPr>
        </p:nvSpPr>
        <p:spPr/>
        <p:txBody>
          <a:bodyPr/>
          <a:lstStyle/>
          <a:p>
            <a:r>
              <a:rPr lang="en-US" dirty="0"/>
              <a:t>Important:</a:t>
            </a:r>
          </a:p>
          <a:p>
            <a:pPr lvl="1"/>
            <a:r>
              <a:rPr lang="en-US" dirty="0"/>
              <a:t>Help your friends, and if necessary, you may have to lose some sleep, but do not send them your code, even after the deadline</a:t>
            </a:r>
          </a:p>
          <a:p>
            <a:pPr lvl="1"/>
            <a:r>
              <a:rPr lang="en-US" dirty="0"/>
              <a:t>Helping your friends will also help you</a:t>
            </a:r>
          </a:p>
          <a:p>
            <a:pPr lvl="1"/>
            <a:r>
              <a:rPr lang="en-US" dirty="0"/>
              <a:t>In many cases last year, it was clear the intention of the student supplying the solution was trying to help the other student</a:t>
            </a:r>
          </a:p>
          <a:p>
            <a:pPr marL="0" indent="0">
              <a:buNone/>
            </a:pPr>
            <a:endParaRPr lang="en-CA" dirty="0"/>
          </a:p>
          <a:p>
            <a:r>
              <a:rPr lang="en-CA" dirty="0"/>
              <a:t>This is critical:</a:t>
            </a:r>
          </a:p>
          <a:p>
            <a:pPr marL="457200" lvl="1" indent="0" algn="ctr">
              <a:buNone/>
            </a:pPr>
            <a:r>
              <a:rPr lang="en-US" sz="2800" b="1" dirty="0">
                <a:solidFill>
                  <a:srgbClr val="FF0000"/>
                </a:solidFill>
              </a:rPr>
              <a:t>DO NOT SEND OR COMMUNICATE YOUR SOLUTIONS TO YOUR PEERS</a:t>
            </a:r>
            <a:endParaRPr lang="en-CA" sz="2800" b="1" dirty="0">
              <a:solidFill>
                <a:srgbClr val="FF000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4647411"/>
      </p:ext>
    </p:extLst>
  </p:cSld>
  <p:clrMapOvr>
    <a:masterClrMapping/>
  </p:clrMapOvr>
  <mc:AlternateContent xmlns:mc="http://schemas.openxmlformats.org/markup-compatibility/2006" xmlns:p14="http://schemas.microsoft.com/office/powerpoint/2010/main">
    <mc:Choice Requires="p14">
      <p:transition spd="slow" p14:dur="2000" advTm="132831"/>
    </mc:Choice>
    <mc:Fallback xmlns="">
      <p:transition spd="slow" advTm="13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Penalties</a:t>
            </a:r>
          </a:p>
        </p:txBody>
      </p:sp>
      <p:sp>
        <p:nvSpPr>
          <p:cNvPr id="3" name="Content Placeholder 2"/>
          <p:cNvSpPr>
            <a:spLocks noGrp="1"/>
          </p:cNvSpPr>
          <p:nvPr>
            <p:ph idx="1"/>
          </p:nvPr>
        </p:nvSpPr>
        <p:spPr/>
        <p:txBody>
          <a:bodyPr/>
          <a:lstStyle/>
          <a:p>
            <a:r>
              <a:rPr lang="en-CA" dirty="0"/>
              <a:t>If you are found guilty of academic misconduct, the result is</a:t>
            </a:r>
          </a:p>
          <a:p>
            <a:pPr lvl="1" algn="l"/>
            <a:r>
              <a:rPr lang="en-CA" dirty="0"/>
              <a:t>Zero on the entire assessment,</a:t>
            </a:r>
            <a:br>
              <a:rPr lang="en-CA" dirty="0"/>
            </a:br>
            <a:r>
              <a:rPr lang="en-CA" dirty="0"/>
              <a:t>	   and that zero will not be replaced by the final examination grade</a:t>
            </a:r>
          </a:p>
          <a:p>
            <a:pPr lvl="1"/>
            <a:r>
              <a:rPr lang="en-CA" dirty="0"/>
              <a:t>A penalty of 5% from your final grade per infraction</a:t>
            </a:r>
          </a:p>
          <a:p>
            <a:r>
              <a:rPr lang="en-CA" dirty="0"/>
              <a:t>On subsequent offences, the penalties may increase:</a:t>
            </a:r>
          </a:p>
          <a:p>
            <a:pPr lvl="1"/>
            <a:r>
              <a:rPr lang="en-CA" dirty="0"/>
              <a:t>A required selection of courses in ethics</a:t>
            </a:r>
          </a:p>
          <a:p>
            <a:pPr lvl="1"/>
            <a:r>
              <a:rPr lang="en-CA" dirty="0"/>
              <a:t>A failing grade in the course</a:t>
            </a:r>
          </a:p>
          <a:p>
            <a:pPr lvl="1"/>
            <a:r>
              <a:rPr lang="en-CA" dirty="0"/>
              <a:t>A two-year suspension</a:t>
            </a:r>
          </a:p>
          <a:p>
            <a:pPr lvl="1"/>
            <a:r>
              <a:rPr lang="en-CA" dirty="0"/>
              <a:t>A 7-year suspension</a:t>
            </a:r>
          </a:p>
          <a:p>
            <a:pPr lvl="1"/>
            <a:r>
              <a:rPr lang="en-CA" dirty="0"/>
              <a:t>Expulsion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25894581"/>
      </p:ext>
    </p:extLst>
  </p:cSld>
  <p:clrMapOvr>
    <a:masterClrMapping/>
  </p:clrMapOvr>
  <mc:AlternateContent xmlns:mc="http://schemas.openxmlformats.org/markup-compatibility/2006" xmlns:p14="http://schemas.microsoft.com/office/powerpoint/2010/main">
    <mc:Choice Requires="p14">
      <p:transition spd="slow" p14:dur="2000" advTm="107101"/>
    </mc:Choice>
    <mc:Fallback xmlns="">
      <p:transition spd="slow" advTm="10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topic, we will</a:t>
            </a:r>
          </a:p>
          <a:p>
            <a:pPr lvl="1"/>
            <a:r>
              <a:rPr lang="en-CA" dirty="0"/>
              <a:t>Look at the purpose of this course</a:t>
            </a:r>
          </a:p>
          <a:p>
            <a:pPr lvl="1"/>
            <a:r>
              <a:rPr lang="en-CA" dirty="0"/>
              <a:t>Go over the main sections of the course syllabus</a:t>
            </a:r>
          </a:p>
          <a:p>
            <a:pPr lvl="1"/>
            <a:r>
              <a:rPr lang="en-US" dirty="0"/>
              <a:t>Give you a warning about plagiarism</a:t>
            </a:r>
          </a:p>
          <a:p>
            <a:pPr lvl="1"/>
            <a:r>
              <a:rPr lang="en-US" dirty="0"/>
              <a:t>Discuss using generative artificial intelligence in this course</a:t>
            </a:r>
            <a:endParaRPr lang="en-CA" dirty="0"/>
          </a:p>
        </p:txBody>
      </p:sp>
      <p:pic>
        <p:nvPicPr>
          <p:cNvPr id="13" name="Audio 12">
            <a:hlinkClick r:id="" action="ppaction://media"/>
            <a:extLst>
              <a:ext uri="{FF2B5EF4-FFF2-40B4-BE49-F238E27FC236}">
                <a16:creationId xmlns:a16="http://schemas.microsoft.com/office/drawing/2014/main" id="{446441A0-E172-DC97-DC1C-0942BC8F22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p:txBody>
          <a:bodyPr/>
          <a:lstStyle/>
          <a:p>
            <a:r>
              <a:rPr lang="en-CA" dirty="0"/>
              <a:t>Suppose you copied your friend’s code on Project 3:</a:t>
            </a:r>
          </a:p>
          <a:p>
            <a:pPr lvl="1"/>
            <a:r>
              <a:rPr lang="en-US" dirty="0"/>
              <a:t>Suppose you got:</a:t>
            </a:r>
          </a:p>
          <a:p>
            <a:pPr lvl="2"/>
            <a:r>
              <a:rPr lang="en-US" dirty="0"/>
              <a:t>43% on the mid-term examination</a:t>
            </a:r>
          </a:p>
          <a:p>
            <a:pPr lvl="2"/>
            <a:r>
              <a:rPr lang="en-US" dirty="0"/>
              <a:t>54% on the final examination</a:t>
            </a:r>
          </a:p>
          <a:p>
            <a:pPr lvl="2"/>
            <a:r>
              <a:rPr lang="en-US" dirty="0"/>
              <a:t>86% on the projects, including Project 3</a:t>
            </a:r>
          </a:p>
          <a:p>
            <a:pPr lvl="1"/>
            <a:r>
              <a:rPr lang="en-US" dirty="0"/>
              <a:t>Suppose your friend got:</a:t>
            </a:r>
          </a:p>
          <a:p>
            <a:pPr lvl="2"/>
            <a:r>
              <a:rPr lang="en-US" dirty="0"/>
              <a:t>75% on the mid-term examination</a:t>
            </a:r>
          </a:p>
          <a:p>
            <a:pPr lvl="2"/>
            <a:r>
              <a:rPr lang="en-US" dirty="0"/>
              <a:t>82% on the final examination</a:t>
            </a:r>
          </a:p>
          <a:p>
            <a:pPr lvl="2"/>
            <a:r>
              <a:rPr lang="en-US" dirty="0"/>
              <a:t>95% on the projects</a:t>
            </a:r>
          </a:p>
          <a:p>
            <a:r>
              <a:rPr lang="en-US" dirty="0"/>
              <a:t>If you hand in the plagiarized Project 3, your grade is 61</a:t>
            </a:r>
          </a:p>
          <a:p>
            <a:r>
              <a:rPr lang="en-US" dirty="0"/>
              <a:t>If you don’t hand in the project, your grade is 59</a:t>
            </a:r>
          </a:p>
          <a:p>
            <a:pPr lvl="1"/>
            <a:r>
              <a:rPr lang="en-US" dirty="0"/>
              <a:t>The final examination replaces the 0 in Project 3</a:t>
            </a:r>
          </a:p>
          <a:p>
            <a:r>
              <a:rPr lang="en-US" dirty="0"/>
              <a:t>If you are caught, with penalties, your grade is now 51</a:t>
            </a:r>
            <a:endParaRPr lang="en-CA" dirty="0"/>
          </a:p>
          <a:p>
            <a:pPr lvl="2"/>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0785847"/>
      </p:ext>
    </p:extLst>
  </p:cSld>
  <p:clrMapOvr>
    <a:masterClrMapping/>
  </p:clrMapOvr>
  <mc:AlternateContent xmlns:mc="http://schemas.openxmlformats.org/markup-compatibility/2006" xmlns:p14="http://schemas.microsoft.com/office/powerpoint/2010/main">
    <mc:Choice Requires="p14">
      <p:transition spd="slow" p14:dur="2000" advTm="107101"/>
    </mc:Choice>
    <mc:Fallback xmlns="">
      <p:transition spd="slow" advTm="10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Fairness</a:t>
            </a:r>
          </a:p>
        </p:txBody>
      </p:sp>
      <p:sp>
        <p:nvSpPr>
          <p:cNvPr id="3" name="Content Placeholder 2"/>
          <p:cNvSpPr>
            <a:spLocks noGrp="1"/>
          </p:cNvSpPr>
          <p:nvPr>
            <p:ph idx="1"/>
          </p:nvPr>
        </p:nvSpPr>
        <p:spPr/>
        <p:txBody>
          <a:bodyPr/>
          <a:lstStyle/>
          <a:p>
            <a:r>
              <a:rPr lang="en-CA" dirty="0"/>
              <a:t>To be fair to all students, all accusations of plagiarism will have their names redacted and shown to the class representatives</a:t>
            </a:r>
          </a:p>
          <a:p>
            <a:pPr lvl="1"/>
            <a:r>
              <a:rPr lang="en-US" dirty="0"/>
              <a:t>The class representatives will have the option of suggesting that a particular case is not a clear demonstration of plagiarism</a:t>
            </a:r>
          </a:p>
          <a:p>
            <a:pPr lvl="1"/>
            <a:endParaRPr lang="en-US" dirty="0"/>
          </a:p>
          <a:p>
            <a:r>
              <a:rPr lang="en-US" dirty="0"/>
              <a:t>Last year, we showed all cases to the class representatives,</a:t>
            </a:r>
            <a:br>
              <a:rPr lang="en-US" dirty="0"/>
            </a:br>
            <a:r>
              <a:rPr lang="en-US" dirty="0"/>
              <a:t>	and they disputed none of the accusations</a:t>
            </a:r>
          </a:p>
          <a:p>
            <a:pPr lvl="1"/>
            <a:r>
              <a:rPr lang="en-US" dirty="0"/>
              <a:t>The class representatives from your class can request to see those cases, as well</a:t>
            </a:r>
          </a:p>
          <a:p>
            <a:pPr lvl="1"/>
            <a:r>
              <a:rPr lang="en-US" dirty="0"/>
              <a:t>Last year, all accusations resulted in a finding of guilty</a:t>
            </a:r>
          </a:p>
          <a:p>
            <a:pPr lvl="1"/>
            <a:endParaRPr lang="en-US" dirty="0"/>
          </a:p>
          <a:p>
            <a:pPr algn="l"/>
            <a:r>
              <a:rPr lang="en-US" dirty="0"/>
              <a:t>We do not malevolently try to go after every possible case,</a:t>
            </a:r>
            <a:br>
              <a:rPr lang="en-US" dirty="0"/>
            </a:br>
            <a:r>
              <a:rPr lang="en-US" dirty="0"/>
              <a:t>	we only file accusations when it is clear plagiarism occurred</a:t>
            </a:r>
          </a:p>
          <a:p>
            <a:pPr lvl="1"/>
            <a:r>
              <a:rPr lang="en-US" dirty="0"/>
              <a:t>We need you to understand that there are consequences…</a:t>
            </a:r>
            <a:endParaRPr lang="en-CA" dirty="0"/>
          </a:p>
        </p:txBody>
      </p:sp>
      <p:pic>
        <p:nvPicPr>
          <p:cNvPr id="1026" name="Picture 2" descr="Tacoma Narrows Bridge Collapse animated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4365104"/>
            <a:ext cx="1355130" cy="111891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1D99EE4-7C08-13C8-14A9-1A6B86338A4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84227821"/>
      </p:ext>
    </p:extLst>
  </p:cSld>
  <p:clrMapOvr>
    <a:masterClrMapping/>
  </p:clrMapOvr>
  <mc:AlternateContent xmlns:mc="http://schemas.openxmlformats.org/markup-compatibility/2006" xmlns:p14="http://schemas.microsoft.com/office/powerpoint/2010/main">
    <mc:Choice Requires="p14">
      <p:transition spd="slow" p14:dur="2000" advTm="100221"/>
    </mc:Choice>
    <mc:Fallback xmlns="">
      <p:transition spd="slow" advTm="10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to succeed</a:t>
            </a:r>
          </a:p>
        </p:txBody>
      </p:sp>
      <p:sp>
        <p:nvSpPr>
          <p:cNvPr id="3" name="Content Placeholder 2"/>
          <p:cNvSpPr>
            <a:spLocks noGrp="1"/>
          </p:cNvSpPr>
          <p:nvPr>
            <p:ph idx="1"/>
          </p:nvPr>
        </p:nvSpPr>
        <p:spPr/>
        <p:txBody>
          <a:bodyPr/>
          <a:lstStyle/>
          <a:p>
            <a:r>
              <a:rPr lang="en-CA" dirty="0"/>
              <a:t>Watch the lectures and take notes</a:t>
            </a:r>
          </a:p>
          <a:p>
            <a:pPr lvl="1"/>
            <a:r>
              <a:rPr lang="en-CA" dirty="0"/>
              <a:t>They should make it easier to understand the main concepts</a:t>
            </a:r>
          </a:p>
          <a:p>
            <a:r>
              <a:rPr lang="en-CA" dirty="0"/>
              <a:t>Practice programming</a:t>
            </a:r>
          </a:p>
          <a:p>
            <a:pPr lvl="1"/>
            <a:r>
              <a:rPr lang="en-CA" dirty="0"/>
              <a:t>There is no substitute for solving problems using programming</a:t>
            </a:r>
          </a:p>
          <a:p>
            <a:r>
              <a:rPr lang="en-CA" dirty="0"/>
              <a:t>Clarify confusions </a:t>
            </a:r>
            <a:r>
              <a:rPr lang="en-CA" i="1" dirty="0"/>
              <a:t>early</a:t>
            </a:r>
          </a:p>
          <a:p>
            <a:pPr lvl="1"/>
            <a:r>
              <a:rPr lang="en-CA" dirty="0"/>
              <a:t>Seek help from your peers, WEEF tutors and TAs</a:t>
            </a:r>
          </a:p>
          <a:p>
            <a:pPr lvl="1"/>
            <a:r>
              <a:rPr lang="en-CA" dirty="0"/>
              <a:t>Ask instructor </a:t>
            </a:r>
          </a:p>
          <a:p>
            <a:r>
              <a:rPr lang="en-CA" dirty="0"/>
              <a:t>Don’t just view the information once</a:t>
            </a:r>
          </a:p>
          <a:p>
            <a:pPr lvl="1"/>
            <a:r>
              <a:rPr lang="en-CA" dirty="0"/>
              <a:t>Repeatedly reviewing the content will help you remember concepts</a:t>
            </a:r>
          </a:p>
          <a:p>
            <a:r>
              <a:rPr lang="en-CA" dirty="0"/>
              <a:t>Work ahead</a:t>
            </a:r>
          </a:p>
          <a:p>
            <a:pPr lvl="1"/>
            <a:r>
              <a:rPr lang="en-CA" dirty="0"/>
              <a:t>A large portion of the course’s lecture material is already available for you to study in advance</a:t>
            </a:r>
          </a:p>
          <a:p>
            <a:endParaRPr lang="en-CA" dirty="0"/>
          </a:p>
          <a:p>
            <a:endParaRPr lang="en-CA" dirty="0"/>
          </a:p>
          <a:p>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5141494"/>
      </p:ext>
    </p:extLst>
  </p:cSld>
  <p:clrMapOvr>
    <a:masterClrMapping/>
  </p:clrMapOvr>
  <mc:AlternateContent xmlns:mc="http://schemas.openxmlformats.org/markup-compatibility/2006" xmlns:p14="http://schemas.microsoft.com/office/powerpoint/2010/main">
    <mc:Choice Requires="p14">
      <p:transition spd="slow" p14:dur="2000" advTm="85183"/>
    </mc:Choice>
    <mc:Fallback xmlns="">
      <p:transition spd="slow" advTm="8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of artificial intelligence</a:t>
            </a:r>
          </a:p>
        </p:txBody>
      </p:sp>
      <p:sp>
        <p:nvSpPr>
          <p:cNvPr id="3" name="Content Placeholder 2"/>
          <p:cNvSpPr>
            <a:spLocks noGrp="1"/>
          </p:cNvSpPr>
          <p:nvPr>
            <p:ph idx="1"/>
          </p:nvPr>
        </p:nvSpPr>
        <p:spPr/>
        <p:txBody>
          <a:bodyPr/>
          <a:lstStyle/>
          <a:p>
            <a:r>
              <a:rPr lang="en-US" dirty="0"/>
              <a:t>There are amazing:</a:t>
            </a:r>
            <a:endParaRPr lang="en-CA" dirty="0"/>
          </a:p>
          <a:p>
            <a:pPr lvl="1"/>
            <a:r>
              <a:rPr lang="en-CA" dirty="0" err="1"/>
              <a:t>ChatGPT</a:t>
            </a:r>
            <a:r>
              <a:rPr lang="en-CA" dirty="0"/>
              <a:t>, </a:t>
            </a:r>
            <a:r>
              <a:rPr lang="en-CA" dirty="0" err="1"/>
              <a:t>Github</a:t>
            </a:r>
            <a:r>
              <a:rPr lang="en-CA" dirty="0"/>
              <a:t> co-pilot and replit.com ghostwriter</a:t>
            </a:r>
          </a:p>
          <a:p>
            <a:r>
              <a:rPr lang="en-CA" dirty="0"/>
              <a:t>Many of the problems given in your undergraduate studies</a:t>
            </a:r>
            <a:br>
              <a:rPr lang="en-CA" dirty="0"/>
            </a:br>
            <a:r>
              <a:rPr lang="en-CA" dirty="0"/>
              <a:t>can be solved by one of these tools, but this doesn’t help you learn</a:t>
            </a:r>
          </a:p>
          <a:p>
            <a:r>
              <a:rPr lang="en-CA" dirty="0"/>
              <a:t>You may not use any artificial intelligence tools for the projects</a:t>
            </a:r>
          </a:p>
          <a:p>
            <a:r>
              <a:rPr lang="en-US" dirty="0"/>
              <a:t>You can use these tools to learn the C++ syntax,</a:t>
            </a:r>
            <a:br>
              <a:rPr lang="en-US" dirty="0"/>
            </a:br>
            <a:r>
              <a:rPr lang="en-US" dirty="0"/>
              <a:t>             and to find issues with your solutions to various problems</a:t>
            </a:r>
          </a:p>
          <a:p>
            <a:pPr marL="0" indent="0">
              <a:buNone/>
            </a:pPr>
            <a:endParaRPr lang="en-CA" dirty="0"/>
          </a:p>
          <a:p>
            <a:endParaRPr lang="en-CA" dirty="0"/>
          </a:p>
        </p:txBody>
      </p:sp>
      <p:pic>
        <p:nvPicPr>
          <p:cNvPr id="13" name="Audio 12">
            <a:hlinkClick r:id="" action="ppaction://media"/>
            <a:extLst>
              <a:ext uri="{FF2B5EF4-FFF2-40B4-BE49-F238E27FC236}">
                <a16:creationId xmlns:a16="http://schemas.microsoft.com/office/drawing/2014/main" id="{D57E86BD-CF65-3D8A-09F6-2CED096844A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07519212"/>
      </p:ext>
    </p:extLst>
  </p:cSld>
  <p:clrMapOvr>
    <a:masterClrMapping/>
  </p:clrMapOvr>
  <mc:AlternateContent xmlns:mc="http://schemas.openxmlformats.org/markup-compatibility/2006" xmlns:p14="http://schemas.microsoft.com/office/powerpoint/2010/main">
    <mc:Choice Requires="p14">
      <p:transition spd="slow" p14:dur="2000" advTm="75155"/>
    </mc:Choice>
    <mc:Fallback xmlns="">
      <p:transition spd="slow" advTm="7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of artificial intelligence</a:t>
            </a:r>
          </a:p>
        </p:txBody>
      </p:sp>
      <p:sp>
        <p:nvSpPr>
          <p:cNvPr id="3" name="Content Placeholder 2"/>
          <p:cNvSpPr>
            <a:spLocks noGrp="1"/>
          </p:cNvSpPr>
          <p:nvPr>
            <p:ph idx="1"/>
          </p:nvPr>
        </p:nvSpPr>
        <p:spPr/>
        <p:txBody>
          <a:bodyPr/>
          <a:lstStyle/>
          <a:p>
            <a:r>
              <a:rPr lang="en-US" dirty="0"/>
              <a:t>For example, using </a:t>
            </a:r>
            <a:r>
              <a:rPr lang="en-US" dirty="0" err="1"/>
              <a:t>ChatGPT</a:t>
            </a:r>
            <a:r>
              <a:rPr lang="en-US" dirty="0"/>
              <a:t> (because it the most </a:t>
            </a:r>
            <a:r>
              <a:rPr lang="en-US" dirty="0" err="1"/>
              <a:t>accessable</a:t>
            </a:r>
            <a:r>
              <a:rPr lang="en-US" dirty="0"/>
              <a:t>):</a:t>
            </a:r>
          </a:p>
          <a:p>
            <a:pPr lvl="1"/>
            <a:r>
              <a:rPr lang="en-US" dirty="0"/>
              <a:t>Ask it “Why does this code not compile?” and then cut-and-paste your code into </a:t>
            </a:r>
            <a:r>
              <a:rPr lang="en-US" dirty="0" err="1"/>
              <a:t>ChatGPT</a:t>
            </a:r>
            <a:endParaRPr lang="en-US" dirty="0"/>
          </a:p>
          <a:p>
            <a:pPr lvl="2"/>
            <a:r>
              <a:rPr lang="en-US" dirty="0"/>
              <a:t>Usually it will find your syntax errors</a:t>
            </a:r>
          </a:p>
          <a:p>
            <a:pPr lvl="2"/>
            <a:r>
              <a:rPr lang="en-US" dirty="0"/>
              <a:t>It may also make some other suggestions</a:t>
            </a:r>
          </a:p>
          <a:p>
            <a:pPr lvl="1"/>
            <a:r>
              <a:rPr lang="en-US" dirty="0"/>
              <a:t>If your code does not seem to work in solving a problem,</a:t>
            </a:r>
            <a:br>
              <a:rPr lang="en-US" dirty="0"/>
            </a:br>
            <a:r>
              <a:rPr lang="en-US" dirty="0"/>
              <a:t>	   ask it “Why does this not solve ….” or “Why does this not find …”</a:t>
            </a:r>
            <a:endParaRPr lang="en-CA" dirty="0"/>
          </a:p>
          <a:p>
            <a:pPr lvl="1"/>
            <a:r>
              <a:rPr lang="en-US" dirty="0"/>
              <a:t>You can even ask:</a:t>
            </a:r>
            <a:br>
              <a:rPr lang="en-US" dirty="0"/>
            </a:br>
            <a:r>
              <a:rPr lang="en-US" dirty="0"/>
              <a:t>	   “Do you have any suggestions to improve this code?”</a:t>
            </a:r>
            <a:endParaRPr lang="en-CA" dirty="0"/>
          </a:p>
          <a:p>
            <a:endParaRPr lang="en-CA" dirty="0"/>
          </a:p>
        </p:txBody>
      </p:sp>
      <p:pic>
        <p:nvPicPr>
          <p:cNvPr id="9" name="Audio 8">
            <a:hlinkClick r:id="" action="ppaction://media"/>
            <a:extLst>
              <a:ext uri="{FF2B5EF4-FFF2-40B4-BE49-F238E27FC236}">
                <a16:creationId xmlns:a16="http://schemas.microsoft.com/office/drawing/2014/main" id="{E0323999-D90B-DE54-AB02-5EA46E326BF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88334067"/>
      </p:ext>
    </p:extLst>
  </p:cSld>
  <p:clrMapOvr>
    <a:masterClrMapping/>
  </p:clrMapOvr>
  <mc:AlternateContent xmlns:mc="http://schemas.openxmlformats.org/markup-compatibility/2006" xmlns:p14="http://schemas.microsoft.com/office/powerpoint/2010/main">
    <mc:Choice Requires="p14">
      <p:transition spd="slow" p14:dur="2000" advTm="119558"/>
    </mc:Choice>
    <mc:Fallback xmlns="">
      <p:transition spd="slow" advTm="11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of artificial intelligence</a:t>
            </a:r>
          </a:p>
        </p:txBody>
      </p:sp>
      <p:sp>
        <p:nvSpPr>
          <p:cNvPr id="3" name="Content Placeholder 2"/>
          <p:cNvSpPr>
            <a:spLocks noGrp="1"/>
          </p:cNvSpPr>
          <p:nvPr>
            <p:ph idx="1"/>
          </p:nvPr>
        </p:nvSpPr>
        <p:spPr>
          <a:xfrm>
            <a:off x="457200" y="1600200"/>
            <a:ext cx="8579296" cy="4525963"/>
          </a:xfrm>
        </p:spPr>
        <p:txBody>
          <a:bodyPr/>
          <a:lstStyle/>
          <a:p>
            <a:pPr algn="l"/>
            <a:r>
              <a:rPr lang="en-CA" dirty="0"/>
              <a:t>Remember: engineering is about problem solving,</a:t>
            </a:r>
            <a:br>
              <a:rPr lang="en-CA" dirty="0"/>
            </a:br>
            <a:r>
              <a:rPr lang="en-CA" dirty="0"/>
              <a:t>   but artificial intelligence usually does solve new and unique problems</a:t>
            </a:r>
          </a:p>
          <a:p>
            <a:pPr lvl="1"/>
            <a:r>
              <a:rPr lang="en-US" dirty="0"/>
              <a:t>You must develop your problem-solving toolkit starting</a:t>
            </a:r>
            <a:br>
              <a:rPr lang="en-US" dirty="0"/>
            </a:br>
            <a:r>
              <a:rPr lang="en-US" dirty="0"/>
              <a:t>with problems for which we know there is a solution</a:t>
            </a:r>
          </a:p>
          <a:p>
            <a:pPr lvl="1"/>
            <a:r>
              <a:rPr lang="en-US" dirty="0"/>
              <a:t>If you cheat yourself by using artificial intelligence instead</a:t>
            </a:r>
            <a:br>
              <a:rPr lang="en-US" dirty="0"/>
            </a:br>
            <a:r>
              <a:rPr lang="en-US" dirty="0"/>
              <a:t>of your own intelligence, you will not be able to tackle</a:t>
            </a:r>
            <a:br>
              <a:rPr lang="en-US" dirty="0"/>
            </a:br>
            <a:r>
              <a:rPr lang="en-US" dirty="0"/>
              <a:t>real-world unique and novel problems</a:t>
            </a:r>
          </a:p>
          <a:p>
            <a:pPr lvl="2"/>
            <a:r>
              <a:rPr lang="en-US" dirty="0"/>
              <a:t>You will be an artificial intelligence technician, not an engineer</a:t>
            </a:r>
            <a:endParaRPr lang="en-CA" dirty="0"/>
          </a:p>
          <a:p>
            <a:endParaRPr lang="en-CA" dirty="0"/>
          </a:p>
          <a:p>
            <a:endParaRPr lang="en-CA" dirty="0"/>
          </a:p>
          <a:p>
            <a:endParaRPr lang="en-CA" dirty="0"/>
          </a:p>
        </p:txBody>
      </p:sp>
      <p:pic>
        <p:nvPicPr>
          <p:cNvPr id="7" name="Audio 6">
            <a:hlinkClick r:id="" action="ppaction://media"/>
            <a:extLst>
              <a:ext uri="{FF2B5EF4-FFF2-40B4-BE49-F238E27FC236}">
                <a16:creationId xmlns:a16="http://schemas.microsoft.com/office/drawing/2014/main" id="{C92DA0AF-BDF8-0CF1-4F50-65EDCBE531B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1330208"/>
      </p:ext>
    </p:extLst>
  </p:cSld>
  <p:clrMapOvr>
    <a:masterClrMapping/>
  </p:clrMapOvr>
  <mc:AlternateContent xmlns:mc="http://schemas.openxmlformats.org/markup-compatibility/2006" xmlns:p14="http://schemas.microsoft.com/office/powerpoint/2010/main">
    <mc:Choice Requires="p14">
      <p:transition spd="slow" p14:dur="2000" advTm="56078"/>
    </mc:Choice>
    <mc:Fallback xmlns="">
      <p:transition spd="slow" advTm="5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Understand this course’s outcomes and topics</a:t>
            </a:r>
          </a:p>
          <a:p>
            <a:pPr lvl="1"/>
            <a:r>
              <a:rPr lang="en-CA" dirty="0"/>
              <a:t>Know the grading scheme</a:t>
            </a:r>
          </a:p>
          <a:p>
            <a:pPr lvl="1"/>
            <a:r>
              <a:rPr lang="en-CA" dirty="0"/>
              <a:t>Understand the policies related to plagiarism, penalties, and late submissions</a:t>
            </a:r>
          </a:p>
          <a:p>
            <a:pPr lvl="1"/>
            <a:r>
              <a:rPr lang="en-CA" dirty="0"/>
              <a:t>Have been provided suggestions on how to succeed in this course</a:t>
            </a:r>
          </a:p>
          <a:p>
            <a:pPr lvl="1"/>
            <a:r>
              <a:rPr lang="en-US" dirty="0"/>
              <a:t>Understand how to use artificial intelligence to help you succeed</a:t>
            </a:r>
            <a:endParaRPr lang="en-CA" dirty="0"/>
          </a:p>
          <a:p>
            <a:pPr lvl="1"/>
            <a:endParaRPr lang="en-CA" dirty="0"/>
          </a:p>
          <a:p>
            <a:pPr lvl="1"/>
            <a:endParaRPr lang="en-CA" dirty="0"/>
          </a:p>
        </p:txBody>
      </p:sp>
      <p:pic>
        <p:nvPicPr>
          <p:cNvPr id="8" name="Audio 7">
            <a:hlinkClick r:id="" action="ppaction://media"/>
            <a:extLst>
              <a:ext uri="{FF2B5EF4-FFF2-40B4-BE49-F238E27FC236}">
                <a16:creationId xmlns:a16="http://schemas.microsoft.com/office/drawing/2014/main" id="{CBB5DB22-A5BA-19AD-EF51-15FA836A5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36216"/>
    </mc:Choice>
    <mc:Fallback xmlns="">
      <p:transition spd="slow" advTm="3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https://ugradcalendar.uwaterloo.ca/courses/ECE/150</a:t>
            </a:r>
          </a:p>
          <a:p>
            <a:pPr marL="0" indent="0">
              <a:buNone/>
            </a:pPr>
            <a:r>
              <a:rPr lang="en-US" sz="1800" dirty="0"/>
              <a:t>[2]	https://ece.uwaterloo.ca/~ece150/</a:t>
            </a:r>
          </a:p>
          <a:p>
            <a:pPr marL="0" indent="0">
              <a:buNone/>
            </a:pPr>
            <a:r>
              <a:rPr lang="en-US" sz="1800" dirty="0"/>
              <a:t>[3] 	https://openai.com/ for </a:t>
            </a:r>
            <a:r>
              <a:rPr lang="en-US" sz="1800" dirty="0" err="1"/>
              <a:t>ChatGPT</a:t>
            </a:r>
            <a:endParaRPr lang="en-US" sz="1800" dirty="0"/>
          </a:p>
          <a:p>
            <a:pPr marL="0" indent="0">
              <a:buNone/>
            </a:pPr>
            <a:r>
              <a:rPr lang="en-US" sz="1800" dirty="0"/>
              <a:t>[4]	https://en.wikipedia.org/wiki/GitHub_Copilot</a:t>
            </a:r>
          </a:p>
          <a:p>
            <a:pPr marL="0" indent="0">
              <a:buNone/>
            </a:pPr>
            <a:r>
              <a:rPr lang="en-US" sz="1800" dirty="0"/>
              <a:t>[5]	 https://en.wikipedia.org/wiki/Generative_artificial_intelligence</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599"/>
    </mc:Choice>
    <mc:Fallback xmlns="">
      <p:transition spd="slow" advTm="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896"/>
    </mc:Choice>
    <mc:Fallback xmlns="">
      <p:transition spd="slow" advTm="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339"/>
    </mc:Choice>
    <mc:Fallback xmlns="">
      <p:transition spd="slow" advTm="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outcomes</a:t>
            </a:r>
          </a:p>
        </p:txBody>
      </p:sp>
      <p:sp>
        <p:nvSpPr>
          <p:cNvPr id="3" name="Content Placeholder 2"/>
          <p:cNvSpPr>
            <a:spLocks noGrp="1"/>
          </p:cNvSpPr>
          <p:nvPr>
            <p:ph idx="1"/>
          </p:nvPr>
        </p:nvSpPr>
        <p:spPr/>
        <p:txBody>
          <a:bodyPr/>
          <a:lstStyle/>
          <a:p>
            <a:r>
              <a:rPr lang="en-CA" dirty="0"/>
              <a:t>By the end of this course, you will be able to</a:t>
            </a:r>
            <a:endParaRPr lang="en-CA" b="1" dirty="0">
              <a:latin typeface="Courier New" panose="02070309020205020404" pitchFamily="49" charset="0"/>
              <a:cs typeface="Courier New" panose="02070309020205020404" pitchFamily="49" charset="0"/>
            </a:endParaRPr>
          </a:p>
          <a:p>
            <a:pPr lvl="1"/>
            <a:r>
              <a:rPr lang="en-US" dirty="0"/>
              <a:t>Program computers to carry out operational tasks using the C++ language</a:t>
            </a:r>
            <a:endParaRPr lang="en-CA" dirty="0"/>
          </a:p>
          <a:p>
            <a:pPr lvl="1"/>
            <a:r>
              <a:rPr lang="en-US" dirty="0"/>
              <a:t>Demonstrate ability to perform both procedural programming and object-oriented programming</a:t>
            </a:r>
            <a:endParaRPr lang="en-CA" dirty="0"/>
          </a:p>
          <a:p>
            <a:pPr lvl="1"/>
            <a:r>
              <a:rPr lang="en-US" dirty="0"/>
              <a:t>Develop and implement programs to solve electrical and computer engineering problems</a:t>
            </a:r>
            <a:endParaRPr lang="en-CA" dirty="0"/>
          </a:p>
          <a:p>
            <a:pPr lvl="1"/>
            <a:r>
              <a:rPr lang="en-US" dirty="0"/>
              <a:t>Demonstrate ability to test and debug programs</a:t>
            </a:r>
            <a:endParaRPr lang="en-CA" dirty="0"/>
          </a:p>
        </p:txBody>
      </p:sp>
      <p:pic>
        <p:nvPicPr>
          <p:cNvPr id="13" name="Audio 12">
            <a:hlinkClick r:id="" action="ppaction://media"/>
            <a:extLst>
              <a:ext uri="{FF2B5EF4-FFF2-40B4-BE49-F238E27FC236}">
                <a16:creationId xmlns:a16="http://schemas.microsoft.com/office/drawing/2014/main" id="{5A61D6A9-C3D4-5A88-B36A-3DBD04E106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81936531"/>
      </p:ext>
    </p:extLst>
  </p:cSld>
  <p:clrMapOvr>
    <a:masterClrMapping/>
  </p:clrMapOvr>
  <mc:AlternateContent xmlns:mc="http://schemas.openxmlformats.org/markup-compatibility/2006" xmlns:p14="http://schemas.microsoft.com/office/powerpoint/2010/main">
    <mc:Choice Requires="p14">
      <p:transition spd="slow" p14:dur="2000" advTm="71020"/>
    </mc:Choice>
    <mc:Fallback xmlns="">
      <p:transition spd="slow" advTm="7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Territorial acknowledgement</a:t>
            </a:r>
          </a:p>
        </p:txBody>
      </p:sp>
      <p:sp>
        <p:nvSpPr>
          <p:cNvPr id="3" name="Content Placeholder 2"/>
          <p:cNvSpPr>
            <a:spLocks noGrp="1"/>
          </p:cNvSpPr>
          <p:nvPr>
            <p:ph idx="1"/>
          </p:nvPr>
        </p:nvSpPr>
        <p:spPr>
          <a:xfrm>
            <a:off x="457200" y="1600200"/>
            <a:ext cx="4906888" cy="4525963"/>
          </a:xfrm>
        </p:spPr>
        <p:txBody>
          <a:bodyPr>
            <a:normAutofit/>
          </a:bodyPr>
          <a:lstStyle/>
          <a:p>
            <a:pPr marL="0" indent="0">
              <a:buNone/>
            </a:pPr>
            <a:r>
              <a:rPr lang="en-CA" sz="1800" dirty="0"/>
              <a:t>We acknowledge that we live and work on the traditional territory of the </a:t>
            </a:r>
            <a:r>
              <a:rPr lang="en-CA" sz="1800" u="sng" dirty="0" err="1">
                <a:hlinkClick r:id="rId4"/>
              </a:rPr>
              <a:t>Attawandaron</a:t>
            </a:r>
            <a:r>
              <a:rPr lang="en-CA" sz="1800" dirty="0"/>
              <a:t> (Neutral), </a:t>
            </a:r>
            <a:r>
              <a:rPr lang="en-CA" sz="1800" u="sng" dirty="0" err="1">
                <a:hlinkClick r:id="rId5"/>
              </a:rPr>
              <a:t>Anishnaabeg</a:t>
            </a:r>
            <a:r>
              <a:rPr lang="en-CA" sz="1800" dirty="0"/>
              <a:t> and </a:t>
            </a:r>
            <a:r>
              <a:rPr lang="en-CA" sz="1800" u="sng" dirty="0">
                <a:hlinkClick r:id="rId6"/>
              </a:rPr>
              <a:t>Haudenosaunee</a:t>
            </a:r>
            <a:r>
              <a:rPr lang="en-CA" sz="1800" dirty="0"/>
              <a:t> (Iroquois) peoples. The University of Waterloo is situated on the </a:t>
            </a:r>
            <a:r>
              <a:rPr lang="en-CA" sz="1800" u="sng" dirty="0" err="1">
                <a:hlinkClick r:id="rId7"/>
              </a:rPr>
              <a:t>Haldimand</a:t>
            </a:r>
            <a:r>
              <a:rPr lang="en-CA" sz="1800" u="sng" dirty="0">
                <a:hlinkClick r:id="rId7"/>
              </a:rPr>
              <a:t> Tract</a:t>
            </a:r>
            <a:r>
              <a:rPr lang="en-CA" sz="1800" dirty="0"/>
              <a:t>, the land promised to the </a:t>
            </a:r>
            <a:r>
              <a:rPr lang="en-CA" sz="1800" u="sng" dirty="0">
                <a:hlinkClick r:id="rId8"/>
              </a:rPr>
              <a:t>Six Nations</a:t>
            </a:r>
            <a:r>
              <a:rPr lang="en-CA" sz="1800" dirty="0"/>
              <a:t> of the Haudenosaunee (the </a:t>
            </a:r>
            <a:r>
              <a:rPr lang="en-CA" sz="1800" u="sng" dirty="0">
                <a:hlinkClick r:id="rId9"/>
              </a:rPr>
              <a:t>Cayuga</a:t>
            </a:r>
            <a:r>
              <a:rPr lang="en-CA" sz="1800" dirty="0"/>
              <a:t>, </a:t>
            </a:r>
            <a:r>
              <a:rPr lang="en-CA" sz="1800" u="sng" dirty="0">
                <a:hlinkClick r:id="rId10"/>
              </a:rPr>
              <a:t>Mohawk</a:t>
            </a:r>
            <a:r>
              <a:rPr lang="en-CA" sz="1800" dirty="0"/>
              <a:t>, </a:t>
            </a:r>
            <a:r>
              <a:rPr lang="en-CA" sz="1800" u="sng" dirty="0">
                <a:hlinkClick r:id="rId11"/>
              </a:rPr>
              <a:t>Oneida</a:t>
            </a:r>
            <a:r>
              <a:rPr lang="en-CA" sz="1800" dirty="0"/>
              <a:t>, </a:t>
            </a:r>
            <a:r>
              <a:rPr lang="en-CA" sz="1800" u="sng" dirty="0">
                <a:hlinkClick r:id="rId12"/>
              </a:rPr>
              <a:t>Onondaga</a:t>
            </a:r>
            <a:r>
              <a:rPr lang="en-CA" sz="1800" dirty="0"/>
              <a:t>, </a:t>
            </a:r>
            <a:r>
              <a:rPr lang="en-CA" sz="1800" u="sng" dirty="0">
                <a:hlinkClick r:id="rId13"/>
              </a:rPr>
              <a:t>Seneca</a:t>
            </a:r>
            <a:r>
              <a:rPr lang="en-CA" sz="1800" dirty="0"/>
              <a:t> and </a:t>
            </a:r>
            <a:r>
              <a:rPr lang="en-CA" sz="1800" u="sng" dirty="0">
                <a:hlinkClick r:id="rId14"/>
              </a:rPr>
              <a:t>Tuscarora</a:t>
            </a:r>
            <a:r>
              <a:rPr lang="en-CA" sz="1800" dirty="0"/>
              <a:t> peoples) that includes six miles on each side of the Grand River. </a:t>
            </a:r>
          </a:p>
        </p:txBody>
      </p:sp>
      <p:pic>
        <p:nvPicPr>
          <p:cNvPr id="1026" name="Picture 2" descr="https://upload.wikimedia.org/wikipedia/commons/thumb/a/a2/Thomas_Ridout_map_of_Grand_River_Indian_Lands%2C_1821.jpg/800px-Thomas_Ridout_map_of_Grand_River_Indian_Lands%2C_182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104" y="1465454"/>
            <a:ext cx="3601610" cy="49522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1207892"/>
      </p:ext>
    </p:extLst>
  </p:cSld>
  <p:clrMapOvr>
    <a:masterClrMapping/>
  </p:clrMapOvr>
  <mc:AlternateContent xmlns:mc="http://schemas.openxmlformats.org/markup-compatibility/2006" xmlns:p14="http://schemas.microsoft.com/office/powerpoint/2010/main">
    <mc:Choice Requires="p14">
      <p:transition spd="slow" p14:dur="2000" advTm="46269"/>
    </mc:Choice>
    <mc:Fallback xmlns="">
      <p:transition spd="slow" advTm="4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topics</a:t>
            </a:r>
          </a:p>
        </p:txBody>
      </p:sp>
      <p:sp>
        <p:nvSpPr>
          <p:cNvPr id="3" name="Content Placeholder 2"/>
          <p:cNvSpPr>
            <a:spLocks noGrp="1"/>
          </p:cNvSpPr>
          <p:nvPr>
            <p:ph idx="1"/>
          </p:nvPr>
        </p:nvSpPr>
        <p:spPr/>
        <p:txBody>
          <a:bodyPr/>
          <a:lstStyle/>
          <a:p>
            <a:r>
              <a:rPr lang="en-CA" dirty="0"/>
              <a:t>The topics will be broken into six sections:</a:t>
            </a:r>
          </a:p>
          <a:p>
            <a:pPr marL="914400" lvl="1" indent="-457200">
              <a:buFont typeface="+mj-lt"/>
              <a:buAutoNum type="arabicPeriod"/>
            </a:pPr>
            <a:r>
              <a:rPr lang="en-US" dirty="0"/>
              <a:t>Programming fundamentals:</a:t>
            </a:r>
          </a:p>
          <a:p>
            <a:pPr lvl="2"/>
            <a:r>
              <a:rPr lang="en-US" dirty="0"/>
              <a:t>Syntax, local variables and types, functions and parameters, various operators, control statements (conditional and looping statements) and arrays</a:t>
            </a:r>
            <a:endParaRPr lang="en-CA" dirty="0"/>
          </a:p>
          <a:p>
            <a:pPr marL="914400" lvl="1" indent="-457200">
              <a:buFont typeface="+mj-lt"/>
              <a:buAutoNum type="arabicPeriod"/>
            </a:pPr>
            <a:r>
              <a:rPr lang="en-US" dirty="0"/>
              <a:t>Addresses and pointers</a:t>
            </a:r>
            <a:endParaRPr lang="en-CA" dirty="0"/>
          </a:p>
          <a:p>
            <a:pPr marL="914400" lvl="1" indent="-457200">
              <a:buFont typeface="+mj-lt"/>
              <a:buAutoNum type="arabicPeriod"/>
            </a:pPr>
            <a:r>
              <a:rPr lang="en-US" dirty="0"/>
              <a:t>Algorithms</a:t>
            </a:r>
            <a:endParaRPr lang="en-CA" dirty="0"/>
          </a:p>
          <a:p>
            <a:pPr marL="914400" lvl="1" indent="-457200">
              <a:buFont typeface="+mj-lt"/>
              <a:buAutoNum type="arabicPeriod"/>
            </a:pPr>
            <a:r>
              <a:rPr lang="en-US" dirty="0"/>
              <a:t>Classes</a:t>
            </a:r>
            <a:endParaRPr lang="en-CA" dirty="0"/>
          </a:p>
          <a:p>
            <a:pPr marL="914400" lvl="1" indent="-457200">
              <a:buFont typeface="+mj-lt"/>
              <a:buAutoNum type="arabicPeriod"/>
            </a:pPr>
            <a:r>
              <a:rPr lang="en-US" dirty="0"/>
              <a:t>Linked lists</a:t>
            </a:r>
            <a:endParaRPr lang="en-CA" dirty="0"/>
          </a:p>
          <a:p>
            <a:pPr marL="914400" lvl="1" indent="-457200">
              <a:buFont typeface="+mj-lt"/>
              <a:buAutoNum type="arabicPeriod"/>
            </a:pPr>
            <a:r>
              <a:rPr lang="en-US" dirty="0"/>
              <a:t>Inheritance and polymorphism</a:t>
            </a:r>
            <a:endParaRPr lang="en-CA" dirty="0"/>
          </a:p>
          <a:p>
            <a:pPr lvl="2"/>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1678784"/>
      </p:ext>
    </p:extLst>
  </p:cSld>
  <p:clrMapOvr>
    <a:masterClrMapping/>
  </p:clrMapOvr>
  <mc:AlternateContent xmlns:mc="http://schemas.openxmlformats.org/markup-compatibility/2006" xmlns:p14="http://schemas.microsoft.com/office/powerpoint/2010/main">
    <mc:Choice Requires="p14">
      <p:transition spd="slow" p14:dur="2000" advTm="31768"/>
    </mc:Choice>
    <mc:Fallback xmlns="">
      <p:transition spd="slow" advTm="3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websites</a:t>
            </a:r>
          </a:p>
        </p:txBody>
      </p:sp>
      <p:sp>
        <p:nvSpPr>
          <p:cNvPr id="3" name="Content Placeholder 2"/>
          <p:cNvSpPr>
            <a:spLocks noGrp="1"/>
          </p:cNvSpPr>
          <p:nvPr>
            <p:ph idx="1"/>
          </p:nvPr>
        </p:nvSpPr>
        <p:spPr/>
        <p:txBody>
          <a:bodyPr/>
          <a:lstStyle/>
          <a:p>
            <a:r>
              <a:rPr lang="en-CA" dirty="0"/>
              <a:t>Lecture material and notes are available</a:t>
            </a:r>
          </a:p>
          <a:p>
            <a:pPr lvl="1"/>
            <a:r>
              <a:rPr lang="en-US" u="sng" dirty="0">
                <a:hlinkClick r:id="rId4"/>
              </a:rPr>
              <a:t>https://ece.uwaterloo.ca/~ece150/</a:t>
            </a:r>
            <a:r>
              <a:rPr lang="en-US" u="sng" dirty="0"/>
              <a:t> </a:t>
            </a:r>
          </a:p>
          <a:p>
            <a:r>
              <a:rPr lang="en-CA" dirty="0"/>
              <a:t>Additional material would be available on LEARN</a:t>
            </a:r>
          </a:p>
          <a:p>
            <a:pPr lvl="1"/>
            <a:r>
              <a:rPr lang="en-CA" dirty="0">
                <a:hlinkClick r:id="rId5"/>
              </a:rPr>
              <a:t>https://learn.uwaterloo.ca/</a:t>
            </a:r>
            <a:r>
              <a:rPr lang="en-CA" dirty="0"/>
              <a:t> </a:t>
            </a:r>
          </a:p>
          <a:p>
            <a:pPr lvl="2"/>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886789"/>
      </p:ext>
    </p:extLst>
  </p:cSld>
  <p:clrMapOvr>
    <a:masterClrMapping/>
  </p:clrMapOvr>
  <mc:AlternateContent xmlns:mc="http://schemas.openxmlformats.org/markup-compatibility/2006" xmlns:p14="http://schemas.microsoft.com/office/powerpoint/2010/main">
    <mc:Choice Requires="p14">
      <p:transition spd="slow" p14:dur="2000" advTm="26841"/>
    </mc:Choice>
    <mc:Fallback xmlns="">
      <p:transition spd="slow" advTm="2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instructors</a:t>
            </a:r>
          </a:p>
        </p:txBody>
      </p:sp>
      <p:sp>
        <p:nvSpPr>
          <p:cNvPr id="3" name="Content Placeholder 2"/>
          <p:cNvSpPr>
            <a:spLocks noGrp="1"/>
          </p:cNvSpPr>
          <p:nvPr>
            <p:ph idx="1"/>
          </p:nvPr>
        </p:nvSpPr>
        <p:spPr/>
        <p:txBody>
          <a:bodyPr/>
          <a:lstStyle/>
          <a:p>
            <a:r>
              <a:rPr lang="en-CA" dirty="0"/>
              <a:t>Prof. Hiren Patel, Ph.D., </a:t>
            </a:r>
            <a:r>
              <a:rPr lang="en-CA" dirty="0" err="1"/>
              <a:t>P.Eng</a:t>
            </a:r>
            <a:r>
              <a:rPr lang="en-CA" dirty="0"/>
              <a:t>.</a:t>
            </a:r>
          </a:p>
          <a:p>
            <a:pPr lvl="1"/>
            <a:r>
              <a:rPr lang="en-CA" dirty="0"/>
              <a:t>Email: </a:t>
            </a:r>
            <a:r>
              <a:rPr lang="en-CA" dirty="0">
                <a:hlinkClick r:id="rId5"/>
              </a:rPr>
              <a:t>hiren.patel@uwaterloo.ca</a:t>
            </a:r>
            <a:r>
              <a:rPr lang="en-CA" dirty="0"/>
              <a:t> </a:t>
            </a:r>
          </a:p>
          <a:p>
            <a:pPr lvl="1"/>
            <a:r>
              <a:rPr lang="en-CA" dirty="0"/>
              <a:t>Office: </a:t>
            </a:r>
            <a:r>
              <a:rPr lang="en-CA" b="1" cap="small" dirty="0"/>
              <a:t>e</a:t>
            </a:r>
            <a:r>
              <a:rPr lang="en-CA" b="1" dirty="0"/>
              <a:t>5 </a:t>
            </a:r>
            <a:r>
              <a:rPr lang="en-CA" dirty="0"/>
              <a:t>4018 </a:t>
            </a:r>
          </a:p>
          <a:p>
            <a:pPr lvl="1"/>
            <a:r>
              <a:rPr lang="en-CA" dirty="0"/>
              <a:t>Website: </a:t>
            </a:r>
            <a:r>
              <a:rPr lang="en-CA" dirty="0">
                <a:hlinkClick r:id="rId6"/>
              </a:rPr>
              <a:t>https://caesr.uwaterloo.ca</a:t>
            </a:r>
            <a:r>
              <a:rPr lang="en-CA" dirty="0"/>
              <a:t> </a:t>
            </a:r>
          </a:p>
          <a:p>
            <a:pPr lvl="1"/>
            <a:endParaRPr lang="en-US" dirty="0"/>
          </a:p>
          <a:p>
            <a:r>
              <a:rPr lang="de-DE" dirty="0"/>
              <a:t>Prof. Werner Dietl, Ph.D. </a:t>
            </a:r>
          </a:p>
          <a:p>
            <a:pPr lvl="1"/>
            <a:r>
              <a:rPr lang="en-US" dirty="0"/>
              <a:t>Email: </a:t>
            </a:r>
            <a:r>
              <a:rPr lang="en-US" dirty="0">
                <a:hlinkClick r:id="rId7"/>
              </a:rPr>
              <a:t>wdietl@uwaterloo.ca</a:t>
            </a:r>
            <a:r>
              <a:rPr lang="en-US" dirty="0"/>
              <a:t> </a:t>
            </a:r>
          </a:p>
          <a:p>
            <a:pPr lvl="1"/>
            <a:r>
              <a:rPr lang="en-US" dirty="0"/>
              <a:t>Office: </a:t>
            </a:r>
            <a:r>
              <a:rPr lang="en-US" b="1" dirty="0"/>
              <a:t>EIT </a:t>
            </a:r>
            <a:r>
              <a:rPr lang="en-US" dirty="0"/>
              <a:t>4007 </a:t>
            </a:r>
          </a:p>
          <a:p>
            <a:pPr lvl="1"/>
            <a:r>
              <a:rPr lang="en-US" dirty="0"/>
              <a:t>Website: </a:t>
            </a:r>
            <a:r>
              <a:rPr lang="en-US" dirty="0">
                <a:hlinkClick r:id="rId8"/>
              </a:rPr>
              <a:t>https://ece.uwaterloo.ca/~wdietl/</a:t>
            </a:r>
            <a:r>
              <a:rPr lang="en-US" dirty="0"/>
              <a:t>  </a:t>
            </a:r>
          </a:p>
          <a:p>
            <a:endParaRPr lang="en-CA" dirty="0"/>
          </a:p>
          <a:p>
            <a:r>
              <a:rPr lang="en-CA" dirty="0"/>
              <a:t>Douglas W. Harder, </a:t>
            </a:r>
            <a:r>
              <a:rPr lang="en-CA" dirty="0" err="1"/>
              <a:t>M.Math</a:t>
            </a:r>
            <a:r>
              <a:rPr lang="en-CA" dirty="0"/>
              <a:t>., LEL</a:t>
            </a:r>
          </a:p>
          <a:p>
            <a:pPr lvl="1"/>
            <a:r>
              <a:rPr lang="en-CA" dirty="0"/>
              <a:t>Email: </a:t>
            </a:r>
            <a:r>
              <a:rPr lang="en-CA" dirty="0">
                <a:hlinkClick r:id="rId9"/>
              </a:rPr>
              <a:t>dwharder@uwaterloo.ca</a:t>
            </a:r>
            <a:r>
              <a:rPr lang="en-CA" dirty="0"/>
              <a:t> </a:t>
            </a:r>
          </a:p>
          <a:p>
            <a:pPr lvl="1"/>
            <a:r>
              <a:rPr lang="en-CA" dirty="0"/>
              <a:t>Office: </a:t>
            </a:r>
            <a:r>
              <a:rPr lang="en-CA" b="1" cap="small" dirty="0"/>
              <a:t>e3</a:t>
            </a:r>
            <a:r>
              <a:rPr lang="en-CA" cap="small" dirty="0"/>
              <a:t> </a:t>
            </a:r>
            <a:r>
              <a:rPr lang="en-CA" dirty="0"/>
              <a:t>3157</a:t>
            </a:r>
          </a:p>
          <a:p>
            <a:pPr lvl="1"/>
            <a:r>
              <a:rPr lang="en-US" dirty="0"/>
              <a:t>Website: </a:t>
            </a:r>
            <a:r>
              <a:rPr lang="en-US" dirty="0">
                <a:hlinkClick r:id="rId10"/>
              </a:rPr>
              <a:t>https://ece.uwaterloo.ca/~dwharder/</a:t>
            </a:r>
            <a:r>
              <a:rPr lang="en-US" dirty="0"/>
              <a:t> </a:t>
            </a:r>
            <a:endParaRPr lang="en-CA" dirty="0"/>
          </a:p>
          <a:p>
            <a:endParaRPr lang="en-CA" dirty="0"/>
          </a:p>
          <a:p>
            <a:pPr lvl="1"/>
            <a:endParaRPr lang="en-CA" dirty="0"/>
          </a:p>
        </p:txBody>
      </p:sp>
      <p:sp>
        <p:nvSpPr>
          <p:cNvPr id="4" name="AutoShape 2" descr="https://uwaterloo.ca/electrical-computer-engineering/sites/ca.electrical-computer-engineering/files/uploads/images/patel_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9049" y="1270223"/>
            <a:ext cx="1219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7736" y="3120757"/>
            <a:ext cx="1219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8498" y="4971291"/>
            <a:ext cx="121843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1629330"/>
      </p:ext>
    </p:extLst>
  </p:cSld>
  <p:clrMapOvr>
    <a:masterClrMapping/>
  </p:clrMapOvr>
  <mc:AlternateContent xmlns:mc="http://schemas.openxmlformats.org/markup-compatibility/2006" xmlns:p14="http://schemas.microsoft.com/office/powerpoint/2010/main">
    <mc:Choice Requires="p14">
      <p:transition spd="slow" p14:dur="2000" advTm="13822"/>
    </mc:Choice>
    <mc:Fallback xmlns="">
      <p:transition spd="slow" advTm="1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grading scheme</a:t>
            </a:r>
          </a:p>
        </p:txBody>
      </p:sp>
      <p:sp>
        <p:nvSpPr>
          <p:cNvPr id="3" name="Content Placeholder 2"/>
          <p:cNvSpPr>
            <a:spLocks noGrp="1"/>
          </p:cNvSpPr>
          <p:nvPr>
            <p:ph idx="1"/>
          </p:nvPr>
        </p:nvSpPr>
        <p:spPr/>
        <p:txBody>
          <a:bodyPr/>
          <a:lstStyle/>
          <a:p>
            <a:pPr algn="l"/>
            <a:r>
              <a:rPr lang="en-US" dirty="0"/>
              <a:t>This course has four graded projects and two graded examinations:</a:t>
            </a:r>
          </a:p>
          <a:p>
            <a:pPr lvl="1" algn="l"/>
            <a:r>
              <a:rPr lang="en-US" dirty="0"/>
              <a:t>A mid-term and a final examination</a:t>
            </a:r>
          </a:p>
          <a:p>
            <a:r>
              <a:rPr lang="en-CA" dirty="0"/>
              <a:t>If your final examination grader is greater than any one of these grades, that higher grade replaces the lower one</a:t>
            </a:r>
          </a:p>
          <a:p>
            <a:r>
              <a:rPr lang="en-CA" dirty="0"/>
              <a:t>Late policy</a:t>
            </a:r>
          </a:p>
          <a:p>
            <a:pPr lvl="1"/>
            <a:r>
              <a:rPr lang="en-CA" dirty="0"/>
              <a:t>No late submissions will be accepted</a:t>
            </a:r>
          </a:p>
          <a:p>
            <a:pPr lvl="1" algn="l"/>
            <a:r>
              <a:rPr lang="en-US" dirty="0"/>
              <a:t>Any missed grade is automatically replaced by your final examination grade</a:t>
            </a:r>
          </a:p>
          <a:p>
            <a:pPr lvl="2" algn="l"/>
            <a:r>
              <a:rPr lang="en-US" dirty="0"/>
              <a:t>We do not require a Verification of Illness form or a doctor’s note or other documentation</a:t>
            </a:r>
          </a:p>
          <a:p>
            <a:pPr lvl="1" algn="l"/>
            <a:r>
              <a:rPr lang="en-US" dirty="0"/>
              <a:t>There is no make-up mid-term examination</a:t>
            </a:r>
          </a:p>
          <a:p>
            <a:pPr marL="457200" lvl="1" indent="0">
              <a:buNone/>
            </a:pPr>
            <a:endParaRPr lang="en-CA" dirty="0"/>
          </a:p>
          <a:p>
            <a:endParaRPr lang="en-CA" dirty="0"/>
          </a:p>
        </p:txBody>
      </p:sp>
      <p:pic>
        <p:nvPicPr>
          <p:cNvPr id="16" name="Audio 15">
            <a:hlinkClick r:id="" action="ppaction://media"/>
            <a:extLst>
              <a:ext uri="{FF2B5EF4-FFF2-40B4-BE49-F238E27FC236}">
                <a16:creationId xmlns:a16="http://schemas.microsoft.com/office/drawing/2014/main" id="{175A9BE4-006F-4B17-B47F-FE7455BECB41}"/>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7478126"/>
      </p:ext>
    </p:extLst>
  </p:cSld>
  <p:clrMapOvr>
    <a:masterClrMapping/>
  </p:clrMapOvr>
  <mc:AlternateContent xmlns:mc="http://schemas.openxmlformats.org/markup-compatibility/2006" xmlns:p14="http://schemas.microsoft.com/office/powerpoint/2010/main">
    <mc:Choice Requires="p14">
      <p:transition spd="slow" p14:dur="2000" advTm="98897"/>
    </mc:Choice>
    <mc:Fallback xmlns="">
      <p:transition spd="slow" advTm="9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Course grading scheme</a:t>
            </a:r>
          </a:p>
        </p:txBody>
      </p:sp>
      <p:sp>
        <p:nvSpPr>
          <p:cNvPr id="3" name="Content Placeholder 2"/>
          <p:cNvSpPr>
            <a:spLocks noGrp="1"/>
          </p:cNvSpPr>
          <p:nvPr>
            <p:ph idx="1"/>
          </p:nvPr>
        </p:nvSpPr>
        <p:spPr>
          <a:xfrm>
            <a:off x="457200" y="1600200"/>
            <a:ext cx="8579296" cy="4525963"/>
          </a:xfrm>
        </p:spPr>
        <p:txBody>
          <a:bodyPr/>
          <a:lstStyle/>
          <a:p>
            <a:pPr algn="l"/>
            <a:r>
              <a:rPr lang="en-US" dirty="0"/>
              <a:t>Let your grades be </a:t>
            </a:r>
            <a:r>
              <a:rPr lang="en-US" i="1" dirty="0"/>
              <a:t>P</a:t>
            </a:r>
            <a:r>
              <a:rPr lang="en-US" baseline="-25000" dirty="0"/>
              <a:t>1</a:t>
            </a:r>
            <a:r>
              <a:rPr lang="en-US" dirty="0"/>
              <a:t>, </a:t>
            </a:r>
            <a:r>
              <a:rPr lang="en-US" i="1" dirty="0"/>
              <a:t>P</a:t>
            </a:r>
            <a:r>
              <a:rPr lang="en-US" baseline="-25000" dirty="0"/>
              <a:t>2</a:t>
            </a:r>
            <a:r>
              <a:rPr lang="en-US" dirty="0"/>
              <a:t>, </a:t>
            </a:r>
            <a:r>
              <a:rPr lang="en-US" i="1" dirty="0"/>
              <a:t>P</a:t>
            </a:r>
            <a:r>
              <a:rPr lang="en-US" baseline="-25000" dirty="0"/>
              <a:t>3</a:t>
            </a:r>
            <a:r>
              <a:rPr lang="en-US" dirty="0"/>
              <a:t>, </a:t>
            </a:r>
            <a:r>
              <a:rPr lang="en-US" i="1" dirty="0"/>
              <a:t>P</a:t>
            </a:r>
            <a:r>
              <a:rPr lang="en-US" baseline="-25000" dirty="0"/>
              <a:t>4</a:t>
            </a:r>
            <a:r>
              <a:rPr lang="en-US" dirty="0"/>
              <a:t>, </a:t>
            </a:r>
            <a:r>
              <a:rPr lang="en-US" i="1" dirty="0"/>
              <a:t>M</a:t>
            </a:r>
            <a:r>
              <a:rPr lang="en-US" dirty="0"/>
              <a:t> and </a:t>
            </a:r>
            <a:r>
              <a:rPr lang="en-US" i="1" dirty="0"/>
              <a:t>F</a:t>
            </a:r>
            <a:r>
              <a:rPr lang="en-US" dirty="0"/>
              <a:t>, each out of 100</a:t>
            </a:r>
          </a:p>
          <a:p>
            <a:pPr lvl="1" algn="l"/>
            <a:r>
              <a:rPr lang="en-US" dirty="0"/>
              <a:t>If </a:t>
            </a:r>
            <a:r>
              <a:rPr lang="en-US" i="1" dirty="0"/>
              <a:t>F </a:t>
            </a:r>
            <a:r>
              <a:rPr lang="en-US" dirty="0"/>
              <a:t>is greater than any other grade,</a:t>
            </a:r>
            <a:br>
              <a:rPr lang="en-US" dirty="0"/>
            </a:br>
            <a:r>
              <a:rPr lang="en-US" dirty="0"/>
              <a:t>		the other grade is replaced  by </a:t>
            </a:r>
            <a:r>
              <a:rPr lang="en-US" i="1" dirty="0"/>
              <a:t>F</a:t>
            </a:r>
            <a:endParaRPr lang="en-US" dirty="0"/>
          </a:p>
          <a:p>
            <a:pPr lvl="1" algn="l"/>
            <a:r>
              <a:rPr lang="en-US" dirty="0"/>
              <a:t>Your examination grade </a:t>
            </a:r>
            <a:r>
              <a:rPr lang="en-US" i="1" dirty="0"/>
              <a:t>E</a:t>
            </a:r>
            <a:r>
              <a:rPr lang="en-US" dirty="0"/>
              <a:t> is:</a:t>
            </a:r>
          </a:p>
          <a:p>
            <a:pPr marL="457200" lvl="1" indent="0" algn="ctr">
              <a:buNone/>
            </a:pPr>
            <a:r>
              <a:rPr lang="en-US" i="1" dirty="0"/>
              <a:t>E</a:t>
            </a:r>
            <a:r>
              <a:rPr lang="en-US" dirty="0"/>
              <a:t> = ¼</a:t>
            </a:r>
            <a:r>
              <a:rPr lang="en-US" i="1" dirty="0"/>
              <a:t>M</a:t>
            </a:r>
            <a:r>
              <a:rPr lang="en-US" dirty="0"/>
              <a:t> + ¾</a:t>
            </a:r>
            <a:r>
              <a:rPr lang="en-US" i="1" dirty="0"/>
              <a:t>F</a:t>
            </a:r>
          </a:p>
          <a:p>
            <a:pPr lvl="2" algn="l"/>
            <a:r>
              <a:rPr lang="en-US" dirty="0"/>
              <a:t>The final is worth three times that of the mid-term</a:t>
            </a:r>
          </a:p>
          <a:p>
            <a:pPr lvl="1" algn="l"/>
            <a:r>
              <a:rPr lang="en-US" dirty="0"/>
              <a:t>Your project grade </a:t>
            </a:r>
            <a:r>
              <a:rPr lang="en-US" i="1" dirty="0"/>
              <a:t>P</a:t>
            </a:r>
            <a:r>
              <a:rPr lang="en-US" dirty="0"/>
              <a:t> is:</a:t>
            </a:r>
          </a:p>
          <a:p>
            <a:pPr marL="457200" lvl="1" indent="0" algn="ctr">
              <a:buNone/>
            </a:pPr>
            <a:r>
              <a:rPr lang="en-US" i="1" dirty="0"/>
              <a:t>P</a:t>
            </a:r>
            <a:r>
              <a:rPr lang="en-US" dirty="0"/>
              <a:t> </a:t>
            </a:r>
            <a:r>
              <a:rPr lang="en-US"/>
              <a:t>=  0.09</a:t>
            </a:r>
            <a:r>
              <a:rPr lang="en-US" i="1"/>
              <a:t>P</a:t>
            </a:r>
            <a:r>
              <a:rPr lang="en-US" baseline="-25000"/>
              <a:t>1</a:t>
            </a:r>
            <a:r>
              <a:rPr lang="en-US" i="1"/>
              <a:t> </a:t>
            </a:r>
            <a:r>
              <a:rPr lang="en-US" i="1" dirty="0"/>
              <a:t>+ </a:t>
            </a:r>
            <a:r>
              <a:rPr lang="en-US" dirty="0"/>
              <a:t>0.27</a:t>
            </a:r>
            <a:r>
              <a:rPr lang="en-US" i="1" dirty="0"/>
              <a:t>P</a:t>
            </a:r>
            <a:r>
              <a:rPr lang="en-US" baseline="-25000" dirty="0"/>
              <a:t>2</a:t>
            </a:r>
            <a:r>
              <a:rPr lang="en-US" i="1" dirty="0"/>
              <a:t> +  </a:t>
            </a:r>
            <a:r>
              <a:rPr lang="en-US" dirty="0"/>
              <a:t>0.27</a:t>
            </a:r>
            <a:r>
              <a:rPr lang="en-US" i="1" dirty="0"/>
              <a:t>P</a:t>
            </a:r>
            <a:r>
              <a:rPr lang="en-US" baseline="-25000" dirty="0"/>
              <a:t>3</a:t>
            </a:r>
            <a:r>
              <a:rPr lang="en-US" dirty="0"/>
              <a:t> + 0.37</a:t>
            </a:r>
            <a:r>
              <a:rPr lang="en-US" i="1" dirty="0"/>
              <a:t>P</a:t>
            </a:r>
            <a:r>
              <a:rPr lang="en-US" baseline="-25000" dirty="0"/>
              <a:t>4</a:t>
            </a:r>
            <a:endParaRPr lang="en-US" i="1" dirty="0"/>
          </a:p>
          <a:p>
            <a:pPr algn="l"/>
            <a:r>
              <a:rPr lang="en-US" dirty="0"/>
              <a:t>If </a:t>
            </a:r>
            <a:r>
              <a:rPr lang="en-US" i="1" dirty="0"/>
              <a:t>E</a:t>
            </a:r>
            <a:r>
              <a:rPr lang="en-US" dirty="0"/>
              <a:t> ≥ 55, all your projects count and your final grade is ⅔</a:t>
            </a:r>
            <a:r>
              <a:rPr lang="en-US" i="1" dirty="0"/>
              <a:t>E</a:t>
            </a:r>
            <a:r>
              <a:rPr lang="en-US" dirty="0"/>
              <a:t> + </a:t>
            </a:r>
            <a:r>
              <a:rPr lang="en-CA" dirty="0"/>
              <a:t>⅓</a:t>
            </a:r>
            <a:r>
              <a:rPr lang="en-CA" i="1" dirty="0"/>
              <a:t>P</a:t>
            </a:r>
            <a:endParaRPr lang="en-US" dirty="0"/>
          </a:p>
          <a:p>
            <a:r>
              <a:rPr lang="en-US" dirty="0"/>
              <a:t>If </a:t>
            </a:r>
            <a:r>
              <a:rPr lang="en-US" i="1" dirty="0"/>
              <a:t>E</a:t>
            </a:r>
            <a:r>
              <a:rPr lang="en-US" dirty="0"/>
              <a:t> ≤ 45, none of your projects count, so your final grade is </a:t>
            </a:r>
            <a:r>
              <a:rPr lang="en-US" i="1" dirty="0"/>
              <a:t>E</a:t>
            </a:r>
            <a:endParaRPr lang="en-US" dirty="0"/>
          </a:p>
          <a:p>
            <a:pPr algn="l"/>
            <a:r>
              <a:rPr lang="en-US" dirty="0"/>
              <a:t>For 45 &lt; </a:t>
            </a:r>
            <a:r>
              <a:rPr lang="en-US" i="1" dirty="0"/>
              <a:t>E</a:t>
            </a:r>
            <a:r>
              <a:rPr lang="en-US" dirty="0"/>
              <a:t> &lt; 55, each grade </a:t>
            </a:r>
            <a:r>
              <a:rPr lang="en-US" i="1" dirty="0"/>
              <a:t>n</a:t>
            </a:r>
            <a:r>
              <a:rPr lang="en-US" dirty="0"/>
              <a:t> above 45</a:t>
            </a:r>
            <a:br>
              <a:rPr lang="en-US" dirty="0"/>
            </a:br>
            <a:r>
              <a:rPr lang="en-US" dirty="0"/>
              <a:t>	allows your projects to count 10</a:t>
            </a:r>
            <a:r>
              <a:rPr lang="en-US" i="1" dirty="0"/>
              <a:t>n</a:t>
            </a:r>
            <a:r>
              <a:rPr lang="en-US" dirty="0"/>
              <a:t>% of </a:t>
            </a:r>
            <a:r>
              <a:rPr lang="en-CA" dirty="0"/>
              <a:t>⅓</a:t>
            </a:r>
            <a:r>
              <a:rPr lang="en-CA" i="1" dirty="0"/>
              <a:t>P</a:t>
            </a:r>
            <a:r>
              <a:rPr lang="en-CA" dirty="0"/>
              <a:t> towards your final grade</a:t>
            </a:r>
          </a:p>
          <a:p>
            <a:pPr lvl="1" algn="l"/>
            <a:r>
              <a:rPr lang="en-US" dirty="0"/>
              <a:t>Your final grade will be </a:t>
            </a:r>
            <a:r>
              <a:rPr lang="en-US" i="1" dirty="0"/>
              <a:t>E</a:t>
            </a:r>
            <a:r>
              <a:rPr lang="en-US" dirty="0"/>
              <a:t> = (</a:t>
            </a:r>
            <a:r>
              <a:rPr lang="en-US" baseline="30000" dirty="0"/>
              <a:t>1</a:t>
            </a:r>
            <a:r>
              <a:rPr lang="en-US" dirty="0"/>
              <a:t>/</a:t>
            </a:r>
            <a:r>
              <a:rPr lang="en-US" baseline="-25000" dirty="0"/>
              <a:t>30 </a:t>
            </a:r>
            <a:r>
              <a:rPr lang="en-CA" i="1" dirty="0"/>
              <a:t>n</a:t>
            </a:r>
            <a:r>
              <a:rPr lang="en-US" dirty="0"/>
              <a:t>)</a:t>
            </a:r>
            <a:r>
              <a:rPr lang="en-CA" i="1" dirty="0"/>
              <a:t>P</a:t>
            </a:r>
            <a:r>
              <a:rPr lang="en-CA" dirty="0"/>
              <a:t> + </a:t>
            </a:r>
            <a:r>
              <a:rPr lang="en-US" dirty="0"/>
              <a:t>(1 – </a:t>
            </a:r>
            <a:r>
              <a:rPr lang="en-US" baseline="30000" dirty="0"/>
              <a:t>1</a:t>
            </a:r>
            <a:r>
              <a:rPr lang="en-US" dirty="0"/>
              <a:t>/</a:t>
            </a:r>
            <a:r>
              <a:rPr lang="en-US" baseline="-25000" dirty="0"/>
              <a:t>30</a:t>
            </a:r>
            <a:r>
              <a:rPr lang="en-CA" i="1" dirty="0"/>
              <a:t>n</a:t>
            </a:r>
            <a:r>
              <a:rPr lang="en-US" dirty="0"/>
              <a:t>)</a:t>
            </a:r>
            <a:r>
              <a:rPr lang="en-US" i="1" dirty="0"/>
              <a:t>E</a:t>
            </a:r>
            <a:endParaRPr lang="en-CA" dirty="0"/>
          </a:p>
        </p:txBody>
      </p:sp>
      <p:sp>
        <p:nvSpPr>
          <p:cNvPr id="4" name="Rectangle 3"/>
          <p:cNvSpPr/>
          <p:nvPr/>
        </p:nvSpPr>
        <p:spPr>
          <a:xfrm>
            <a:off x="6391001" y="2492896"/>
            <a:ext cx="2521844" cy="646331"/>
          </a:xfrm>
          <a:prstGeom prst="rect">
            <a:avLst/>
          </a:prstGeom>
        </p:spPr>
        <p:txBody>
          <a:bodyPr wrap="none">
            <a:spAutoFit/>
          </a:bodyPr>
          <a:lstStyle/>
          <a:p>
            <a:r>
              <a:rPr lang="en-US" baseline="30000" dirty="0">
                <a:solidFill>
                  <a:srgbClr val="FF0000"/>
                </a:solidFill>
                <a:latin typeface="Georgia" panose="02040502050405020303" pitchFamily="18" charset="0"/>
              </a:rPr>
              <a:t>*</a:t>
            </a:r>
            <a:r>
              <a:rPr lang="en-US" i="1" dirty="0">
                <a:solidFill>
                  <a:srgbClr val="FF0000"/>
                </a:solidFill>
                <a:latin typeface="Georgia" panose="02040502050405020303" pitchFamily="18" charset="0"/>
              </a:rPr>
              <a:t> </a:t>
            </a:r>
            <a:r>
              <a:rPr lang="en-US" dirty="0">
                <a:solidFill>
                  <a:srgbClr val="FF0000"/>
                </a:solidFill>
                <a:latin typeface="Georgia" panose="02040502050405020303" pitchFamily="18" charset="0"/>
              </a:rPr>
              <a:t>Unless the grade is</a:t>
            </a:r>
          </a:p>
          <a:p>
            <a:r>
              <a:rPr lang="en-US" dirty="0">
                <a:solidFill>
                  <a:srgbClr val="FF0000"/>
                </a:solidFill>
                <a:latin typeface="Georgia" panose="02040502050405020303" pitchFamily="18" charset="0"/>
              </a:rPr>
              <a:t>   the result of Policy 71</a:t>
            </a:r>
            <a:endParaRPr lang="en-CA" dirty="0">
              <a:solidFill>
                <a:srgbClr val="FF0000"/>
              </a:solidFill>
              <a:latin typeface="Georgia" panose="02040502050405020303" pitchFamily="18" charset="0"/>
            </a:endParaRPr>
          </a:p>
        </p:txBody>
      </p:sp>
      <p:sp>
        <p:nvSpPr>
          <p:cNvPr id="12" name="TextBox 11">
            <a:extLst>
              <a:ext uri="{FF2B5EF4-FFF2-40B4-BE49-F238E27FC236}">
                <a16:creationId xmlns:a16="http://schemas.microsoft.com/office/drawing/2014/main" id="{4D295A81-B9E6-4363-A837-C22A8D180822}"/>
              </a:ext>
            </a:extLst>
          </p:cNvPr>
          <p:cNvSpPr txBox="1"/>
          <p:nvPr/>
        </p:nvSpPr>
        <p:spPr>
          <a:xfrm>
            <a:off x="5112632" y="2195720"/>
            <a:ext cx="240058" cy="400110"/>
          </a:xfrm>
          <a:prstGeom prst="rect">
            <a:avLst/>
          </a:prstGeom>
          <a:noFill/>
        </p:spPr>
        <p:txBody>
          <a:bodyPr wrap="square">
            <a:spAutoFit/>
          </a:bodyPr>
          <a:lstStyle/>
          <a:p>
            <a:r>
              <a:rPr kumimoji="0" lang="en-US" sz="2000" b="0" i="0" u="none" strike="noStrike" kern="1200" cap="none" spc="0" normalizeH="0" baseline="30000" noProof="0" dirty="0">
                <a:ln>
                  <a:noFill/>
                </a:ln>
                <a:solidFill>
                  <a:srgbClr val="FF0000"/>
                </a:solidFill>
                <a:effectLst/>
                <a:uLnTx/>
                <a:uFillTx/>
                <a:latin typeface="Georgia" panose="02040502050405020303" pitchFamily="18" charset="0"/>
                <a:ea typeface="+mn-ea"/>
                <a:cs typeface="Arial" pitchFamily="34" charset="0"/>
              </a:rPr>
              <a:t>* </a:t>
            </a:r>
            <a:endParaRPr lang="en-US" dirty="0"/>
          </a:p>
        </p:txBody>
      </p:sp>
      <p:pic>
        <p:nvPicPr>
          <p:cNvPr id="47" name="Audio 46">
            <a:hlinkClick r:id="" action="ppaction://media"/>
            <a:extLst>
              <a:ext uri="{FF2B5EF4-FFF2-40B4-BE49-F238E27FC236}">
                <a16:creationId xmlns:a16="http://schemas.microsoft.com/office/drawing/2014/main" id="{8EB29D98-ED9A-2F8C-B53C-E807C3F3C5A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30049592"/>
      </p:ext>
    </p:extLst>
  </p:cSld>
  <p:clrMapOvr>
    <a:masterClrMapping/>
  </p:clrMapOvr>
  <mc:AlternateContent xmlns:mc="http://schemas.openxmlformats.org/markup-compatibility/2006" xmlns:p14="http://schemas.microsoft.com/office/powerpoint/2010/main">
    <mc:Choice Requires="p14">
      <p:transition spd="slow" p14:dur="2000" advTm="154016"/>
    </mc:Choice>
    <mc:Fallback xmlns="">
      <p:transition spd="slow" advTm="15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7"/>
                </p:tgtEl>
              </p:cMediaNode>
            </p:audio>
          </p:childTnLst>
        </p:cTn>
      </p:par>
    </p:tnLst>
    <p:bldLst>
      <p:bldP spid="4"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2.8|2.7"/>
</p:tagLst>
</file>

<file path=ppt/tags/tag10.xml><?xml version="1.0" encoding="utf-8"?>
<p:tagLst xmlns:a="http://schemas.openxmlformats.org/drawingml/2006/main" xmlns:r="http://schemas.openxmlformats.org/officeDocument/2006/relationships" xmlns:p="http://schemas.openxmlformats.org/presentationml/2006/main">
  <p:tag name="TIMING" val="|2.2|12.1|7.6|45.9"/>
</p:tagLst>
</file>

<file path=ppt/tags/tag11.xml><?xml version="1.0" encoding="utf-8"?>
<p:tagLst xmlns:a="http://schemas.openxmlformats.org/drawingml/2006/main" xmlns:r="http://schemas.openxmlformats.org/officeDocument/2006/relationships" xmlns:p="http://schemas.openxmlformats.org/presentationml/2006/main">
  <p:tag name="TIMING" val="|86.8"/>
</p:tagLst>
</file>

<file path=ppt/tags/tag12.xml><?xml version="1.0" encoding="utf-8"?>
<p:tagLst xmlns:a="http://schemas.openxmlformats.org/drawingml/2006/main" xmlns:r="http://schemas.openxmlformats.org/officeDocument/2006/relationships" xmlns:p="http://schemas.openxmlformats.org/presentationml/2006/main">
  <p:tag name="TIMING" val="|86.8"/>
</p:tagLst>
</file>

<file path=ppt/tags/tag13.xml><?xml version="1.0" encoding="utf-8"?>
<p:tagLst xmlns:a="http://schemas.openxmlformats.org/drawingml/2006/main" xmlns:r="http://schemas.openxmlformats.org/officeDocument/2006/relationships" xmlns:p="http://schemas.openxmlformats.org/presentationml/2006/main">
  <p:tag name="TIMING" val="|26.9|39.7"/>
</p:tagLst>
</file>

<file path=ppt/tags/tag14.xml><?xml version="1.0" encoding="utf-8"?>
<p:tagLst xmlns:a="http://schemas.openxmlformats.org/drawingml/2006/main" xmlns:r="http://schemas.openxmlformats.org/officeDocument/2006/relationships" xmlns:p="http://schemas.openxmlformats.org/presentationml/2006/main">
  <p:tag name="TIMING" val="|23.5|10.8|15|24.5"/>
</p:tagLst>
</file>

<file path=ppt/tags/tag15.xml><?xml version="1.0" encoding="utf-8"?>
<p:tagLst xmlns:a="http://schemas.openxmlformats.org/drawingml/2006/main" xmlns:r="http://schemas.openxmlformats.org/officeDocument/2006/relationships" xmlns:p="http://schemas.openxmlformats.org/presentationml/2006/main">
  <p:tag name="TIMING" val="|14.2|39.3|10.5"/>
</p:tagLst>
</file>

<file path=ppt/tags/tag16.xml><?xml version="1.0" encoding="utf-8"?>
<p:tagLst xmlns:a="http://schemas.openxmlformats.org/drawingml/2006/main" xmlns:r="http://schemas.openxmlformats.org/officeDocument/2006/relationships" xmlns:p="http://schemas.openxmlformats.org/presentationml/2006/main">
  <p:tag name="TIMING" val="|9.7|15.4|12.2|20.7|28.8"/>
</p:tagLst>
</file>

<file path=ppt/tags/tag17.xml><?xml version="1.0" encoding="utf-8"?>
<p:tagLst xmlns:a="http://schemas.openxmlformats.org/drawingml/2006/main" xmlns:r="http://schemas.openxmlformats.org/officeDocument/2006/relationships" xmlns:p="http://schemas.openxmlformats.org/presentationml/2006/main">
  <p:tag name="TIMING" val="|11.6|20.2|14.6"/>
</p:tagLst>
</file>

<file path=ppt/tags/tag2.xml><?xml version="1.0" encoding="utf-8"?>
<p:tagLst xmlns:a="http://schemas.openxmlformats.org/drawingml/2006/main" xmlns:r="http://schemas.openxmlformats.org/officeDocument/2006/relationships" xmlns:p="http://schemas.openxmlformats.org/presentationml/2006/main">
  <p:tag name="TIMING" val="|14.5|47.6"/>
</p:tagLst>
</file>

<file path=ppt/tags/tag3.xml><?xml version="1.0" encoding="utf-8"?>
<p:tagLst xmlns:a="http://schemas.openxmlformats.org/drawingml/2006/main" xmlns:r="http://schemas.openxmlformats.org/officeDocument/2006/relationships" xmlns:p="http://schemas.openxmlformats.org/presentationml/2006/main">
  <p:tag name="TIMING" val="|14.7|9.8|14.1|18.2|23.7|26|15.8"/>
</p:tagLst>
</file>

<file path=ppt/tags/tag4.xml><?xml version="1.0" encoding="utf-8"?>
<p:tagLst xmlns:a="http://schemas.openxmlformats.org/drawingml/2006/main" xmlns:r="http://schemas.openxmlformats.org/officeDocument/2006/relationships" xmlns:p="http://schemas.openxmlformats.org/presentationml/2006/main">
  <p:tag name="TIMING" val="|16.4|5|20.4|15.6"/>
</p:tagLst>
</file>

<file path=ppt/tags/tag5.xml><?xml version="1.0" encoding="utf-8"?>
<p:tagLst xmlns:a="http://schemas.openxmlformats.org/drawingml/2006/main" xmlns:r="http://schemas.openxmlformats.org/officeDocument/2006/relationships" xmlns:p="http://schemas.openxmlformats.org/presentationml/2006/main">
  <p:tag name="TIMING" val="|4.5|21.5|25.5|24.9|11.7|17.1|17"/>
</p:tagLst>
</file>

<file path=ppt/tags/tag6.xml><?xml version="1.0" encoding="utf-8"?>
<p:tagLst xmlns:a="http://schemas.openxmlformats.org/drawingml/2006/main" xmlns:r="http://schemas.openxmlformats.org/officeDocument/2006/relationships" xmlns:p="http://schemas.openxmlformats.org/presentationml/2006/main">
  <p:tag name="TIMING" val="|7.1"/>
</p:tagLst>
</file>

<file path=ppt/tags/tag7.xml><?xml version="1.0" encoding="utf-8"?>
<p:tagLst xmlns:a="http://schemas.openxmlformats.org/drawingml/2006/main" xmlns:r="http://schemas.openxmlformats.org/officeDocument/2006/relationships" xmlns:p="http://schemas.openxmlformats.org/presentationml/2006/main">
  <p:tag name="TIMING" val="|2.6|11.7|14.4|5.7"/>
</p:tagLst>
</file>

<file path=ppt/tags/tag8.xml><?xml version="1.0" encoding="utf-8"?>
<p:tagLst xmlns:a="http://schemas.openxmlformats.org/drawingml/2006/main" xmlns:r="http://schemas.openxmlformats.org/officeDocument/2006/relationships" xmlns:p="http://schemas.openxmlformats.org/presentationml/2006/main">
  <p:tag name="TIMING" val="|2.9|20.8|22|11.7|13.2|3.6|37.3"/>
</p:tagLst>
</file>

<file path=ppt/tags/tag9.xml><?xml version="1.0" encoding="utf-8"?>
<p:tagLst xmlns:a="http://schemas.openxmlformats.org/drawingml/2006/main" xmlns:r="http://schemas.openxmlformats.org/officeDocument/2006/relationships" xmlns:p="http://schemas.openxmlformats.org/presentationml/2006/main">
  <p:tag name="TIMING" val="|2.6|6.6|14|12.2|28.5|1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98589</TotalTime>
  <Words>2386</Words>
  <Application>Microsoft Office PowerPoint</Application>
  <PresentationFormat>On-screen Show (4:3)</PresentationFormat>
  <Paragraphs>222</Paragraphs>
  <Slides>29</Slides>
  <Notes>1</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Consolas</vt:lpstr>
      <vt:lpstr>Constantia</vt:lpstr>
      <vt:lpstr>Courier New</vt:lpstr>
      <vt:lpstr>Georgia</vt:lpstr>
      <vt:lpstr>Times New Roman</vt:lpstr>
      <vt:lpstr>Custom Design</vt:lpstr>
      <vt:lpstr>Welcome to ece 150 Fundamentals of programming</vt:lpstr>
      <vt:lpstr>Outline</vt:lpstr>
      <vt:lpstr>Course outcomes</vt:lpstr>
      <vt:lpstr>Territorial acknowledgement</vt:lpstr>
      <vt:lpstr>Course topics</vt:lpstr>
      <vt:lpstr>Course websites</vt:lpstr>
      <vt:lpstr>Course instructors</vt:lpstr>
      <vt:lpstr>Course grading scheme</vt:lpstr>
      <vt:lpstr>Course grading scheme</vt:lpstr>
      <vt:lpstr>Course grading scheme</vt:lpstr>
      <vt:lpstr>Communication with instructor</vt:lpstr>
      <vt:lpstr>Collaboration versus plagiarism</vt:lpstr>
      <vt:lpstr>Academic misconduct</vt:lpstr>
      <vt:lpstr>Academic misconduct</vt:lpstr>
      <vt:lpstr>Academic misconduct</vt:lpstr>
      <vt:lpstr>Academic misconduct</vt:lpstr>
      <vt:lpstr>Academic misconduct</vt:lpstr>
      <vt:lpstr>Academic misconduct</vt:lpstr>
      <vt:lpstr>Penalties</vt:lpstr>
      <vt:lpstr>Example</vt:lpstr>
      <vt:lpstr>Fairness</vt:lpstr>
      <vt:lpstr>How to succeed</vt:lpstr>
      <vt:lpstr>Use of artificial intelligence</vt:lpstr>
      <vt:lpstr>Use of artificial intelligence</vt:lpstr>
      <vt:lpstr>Use of artificial intelligence</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1522</cp:revision>
  <dcterms:created xsi:type="dcterms:W3CDTF">2009-09-11T23:00:44Z</dcterms:created>
  <dcterms:modified xsi:type="dcterms:W3CDTF">2023-09-07T13:12:48Z</dcterms:modified>
</cp:coreProperties>
</file>